
<file path=[Content_Types].xml><?xml version="1.0" encoding="utf-8"?>
<Types xmlns="http://schemas.openxmlformats.org/package/2006/content-types">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9" r:id="rId1"/>
  </p:sldMasterIdLst>
  <p:notesMasterIdLst>
    <p:notesMasterId r:id="rId39"/>
  </p:notesMasterIdLst>
  <p:sldIdLst>
    <p:sldId id="256" r:id="rId2"/>
    <p:sldId id="258" r:id="rId3"/>
    <p:sldId id="306" r:id="rId4"/>
    <p:sldId id="259" r:id="rId5"/>
    <p:sldId id="263" r:id="rId6"/>
    <p:sldId id="309" r:id="rId7"/>
    <p:sldId id="307" r:id="rId8"/>
    <p:sldId id="260" r:id="rId9"/>
    <p:sldId id="261" r:id="rId10"/>
    <p:sldId id="308" r:id="rId11"/>
    <p:sldId id="262" r:id="rId12"/>
    <p:sldId id="311" r:id="rId13"/>
    <p:sldId id="264" r:id="rId14"/>
    <p:sldId id="312" r:id="rId15"/>
    <p:sldId id="310" r:id="rId16"/>
    <p:sldId id="313" r:id="rId17"/>
    <p:sldId id="265" r:id="rId18"/>
    <p:sldId id="314" r:id="rId19"/>
    <p:sldId id="315" r:id="rId20"/>
    <p:sldId id="316" r:id="rId21"/>
    <p:sldId id="266" r:id="rId22"/>
    <p:sldId id="267" r:id="rId23"/>
    <p:sldId id="317" r:id="rId24"/>
    <p:sldId id="268" r:id="rId25"/>
    <p:sldId id="323" r:id="rId26"/>
    <p:sldId id="319" r:id="rId27"/>
    <p:sldId id="322" r:id="rId28"/>
    <p:sldId id="321" r:id="rId29"/>
    <p:sldId id="269" r:id="rId30"/>
    <p:sldId id="318" r:id="rId31"/>
    <p:sldId id="281" r:id="rId32"/>
    <p:sldId id="320" r:id="rId33"/>
    <p:sldId id="270" r:id="rId34"/>
    <p:sldId id="324" r:id="rId35"/>
    <p:sldId id="272" r:id="rId36"/>
    <p:sldId id="282" r:id="rId37"/>
    <p:sldId id="286" r:id="rId38"/>
  </p:sldIdLst>
  <p:sldSz cx="9144000" cy="5143500" type="screen16x9"/>
  <p:notesSz cx="6858000" cy="9144000"/>
  <p:embeddedFontLst>
    <p:embeddedFont>
      <p:font typeface="Bebas Neue" panose="020B0606020202050201" pitchFamily="34" charset="0"/>
      <p:regular r:id="rId40"/>
    </p:embeddedFont>
    <p:embeddedFont>
      <p:font typeface="Questrial" pitchFamily="2" charset="0"/>
      <p:regular r:id="rId41"/>
    </p:embeddedFont>
    <p:embeddedFont>
      <p:font typeface="Syne" panose="020B0604020202020204" charset="0"/>
      <p:regular r:id="rId42"/>
      <p:bold r:id="rId4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9AA0A6"/>
          </p15:clr>
        </p15:guide>
        <p15:guide id="2" pos="2880">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C0D0"/>
    <a:srgbClr val="FF9600"/>
    <a:srgbClr val="FF9400"/>
    <a:srgbClr val="F7829E"/>
    <a:srgbClr val="F9A3EA"/>
    <a:srgbClr val="E4A2E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13EFEA6-1228-4CCD-B411-0422746E0266}">
  <a:tblStyle styleId="{613EFEA6-1228-4CCD-B411-0422746E0266}"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55" autoAdjust="0"/>
    <p:restoredTop sz="94660"/>
  </p:normalViewPr>
  <p:slideViewPr>
    <p:cSldViewPr snapToGrid="0">
      <p:cViewPr varScale="1">
        <p:scale>
          <a:sx n="88" d="100"/>
          <a:sy n="88" d="100"/>
        </p:scale>
        <p:origin x="1110" y="78"/>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3.fntdata"/><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1.fntdata"/><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4.fntdata"/><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font" Target="fonts/font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3"/>
        <p:cNvGrpSpPr/>
        <p:nvPr/>
      </p:nvGrpSpPr>
      <p:grpSpPr>
        <a:xfrm>
          <a:off x="0" y="0"/>
          <a:ext cx="0" cy="0"/>
          <a:chOff x="0" y="0"/>
          <a:chExt cx="0" cy="0"/>
        </a:xfrm>
      </p:grpSpPr>
      <p:sp>
        <p:nvSpPr>
          <p:cNvPr id="364" name="Google Shape;364;g204f24f8b52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5" name="Google Shape;365;g204f24f8b5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2"/>
        <p:cNvGrpSpPr/>
        <p:nvPr/>
      </p:nvGrpSpPr>
      <p:grpSpPr>
        <a:xfrm>
          <a:off x="0" y="0"/>
          <a:ext cx="0" cy="0"/>
          <a:chOff x="0" y="0"/>
          <a:chExt cx="0" cy="0"/>
        </a:xfrm>
      </p:grpSpPr>
      <p:sp>
        <p:nvSpPr>
          <p:cNvPr id="383" name="Google Shape;383;g10f9e629ec3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4" name="Google Shape;384;g10f9e629ec3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2"/>
        <p:cNvGrpSpPr/>
        <p:nvPr/>
      </p:nvGrpSpPr>
      <p:grpSpPr>
        <a:xfrm>
          <a:off x="0" y="0"/>
          <a:ext cx="0" cy="0"/>
          <a:chOff x="0" y="0"/>
          <a:chExt cx="0" cy="0"/>
        </a:xfrm>
      </p:grpSpPr>
      <p:sp>
        <p:nvSpPr>
          <p:cNvPr id="383" name="Google Shape;383;g10f9e629ec3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4" name="Google Shape;384;g10f9e629ec3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639996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1"/>
        <p:cNvGrpSpPr/>
        <p:nvPr/>
      </p:nvGrpSpPr>
      <p:grpSpPr>
        <a:xfrm>
          <a:off x="0" y="0"/>
          <a:ext cx="0" cy="0"/>
          <a:chOff x="0" y="0"/>
          <a:chExt cx="0" cy="0"/>
        </a:xfrm>
      </p:grpSpPr>
      <p:sp>
        <p:nvSpPr>
          <p:cNvPr id="412" name="Google Shape;412;g204d075e49f_0_7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3" name="Google Shape;413;g204d075e49f_0_7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1"/>
        <p:cNvGrpSpPr/>
        <p:nvPr/>
      </p:nvGrpSpPr>
      <p:grpSpPr>
        <a:xfrm>
          <a:off x="0" y="0"/>
          <a:ext cx="0" cy="0"/>
          <a:chOff x="0" y="0"/>
          <a:chExt cx="0" cy="0"/>
        </a:xfrm>
      </p:grpSpPr>
      <p:sp>
        <p:nvSpPr>
          <p:cNvPr id="472" name="Google Shape;472;g10f9e629ec3_0_1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3" name="Google Shape;473;g10f9e629ec3_0_1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1"/>
        <p:cNvGrpSpPr/>
        <p:nvPr/>
      </p:nvGrpSpPr>
      <p:grpSpPr>
        <a:xfrm>
          <a:off x="0" y="0"/>
          <a:ext cx="0" cy="0"/>
          <a:chOff x="0" y="0"/>
          <a:chExt cx="0" cy="0"/>
        </a:xfrm>
      </p:grpSpPr>
      <p:sp>
        <p:nvSpPr>
          <p:cNvPr id="472" name="Google Shape;472;g10f9e629ec3_0_1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3" name="Google Shape;473;g10f9e629ec3_0_1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293841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1"/>
        <p:cNvGrpSpPr/>
        <p:nvPr/>
      </p:nvGrpSpPr>
      <p:grpSpPr>
        <a:xfrm>
          <a:off x="0" y="0"/>
          <a:ext cx="0" cy="0"/>
          <a:chOff x="0" y="0"/>
          <a:chExt cx="0" cy="0"/>
        </a:xfrm>
      </p:grpSpPr>
      <p:sp>
        <p:nvSpPr>
          <p:cNvPr id="412" name="Google Shape;412;g204d075e49f_0_7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3" name="Google Shape;413;g204d075e49f_0_7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968822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0"/>
        <p:cNvGrpSpPr/>
        <p:nvPr/>
      </p:nvGrpSpPr>
      <p:grpSpPr>
        <a:xfrm>
          <a:off x="0" y="0"/>
          <a:ext cx="0" cy="0"/>
          <a:chOff x="0" y="0"/>
          <a:chExt cx="0" cy="0"/>
        </a:xfrm>
      </p:grpSpPr>
      <p:sp>
        <p:nvSpPr>
          <p:cNvPr id="421" name="Google Shape;421;g204f24f8b52_0_1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2" name="Google Shape;422;g204f24f8b52_0_1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1"/>
        <p:cNvGrpSpPr/>
        <p:nvPr/>
      </p:nvGrpSpPr>
      <p:grpSpPr>
        <a:xfrm>
          <a:off x="0" y="0"/>
          <a:ext cx="0" cy="0"/>
          <a:chOff x="0" y="0"/>
          <a:chExt cx="0" cy="0"/>
        </a:xfrm>
      </p:grpSpPr>
      <p:sp>
        <p:nvSpPr>
          <p:cNvPr id="432" name="Google Shape;432;g10f9e629ec3_0_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3" name="Google Shape;433;g10f9e629ec3_0_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1"/>
        <p:cNvGrpSpPr/>
        <p:nvPr/>
      </p:nvGrpSpPr>
      <p:grpSpPr>
        <a:xfrm>
          <a:off x="0" y="0"/>
          <a:ext cx="0" cy="0"/>
          <a:chOff x="0" y="0"/>
          <a:chExt cx="0" cy="0"/>
        </a:xfrm>
      </p:grpSpPr>
      <p:sp>
        <p:nvSpPr>
          <p:cNvPr id="412" name="Google Shape;412;g204d075e49f_0_7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3" name="Google Shape;413;g204d075e49f_0_7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203402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g10f9e629ec3_0_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3" name="Google Shape;453;g10f9e629ec3_0_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1"/>
        <p:cNvGrpSpPr/>
        <p:nvPr/>
      </p:nvGrpSpPr>
      <p:grpSpPr>
        <a:xfrm>
          <a:off x="0" y="0"/>
          <a:ext cx="0" cy="0"/>
          <a:chOff x="0" y="0"/>
          <a:chExt cx="0" cy="0"/>
        </a:xfrm>
      </p:grpSpPr>
      <p:sp>
        <p:nvSpPr>
          <p:cNvPr id="412" name="Google Shape;412;g204d075e49f_0_7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3" name="Google Shape;413;g204d075e49f_0_7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189527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2"/>
        <p:cNvGrpSpPr/>
        <p:nvPr/>
      </p:nvGrpSpPr>
      <p:grpSpPr>
        <a:xfrm>
          <a:off x="0" y="0"/>
          <a:ext cx="0" cy="0"/>
          <a:chOff x="0" y="0"/>
          <a:chExt cx="0" cy="0"/>
        </a:xfrm>
      </p:grpSpPr>
      <p:sp>
        <p:nvSpPr>
          <p:cNvPr id="503" name="Google Shape;503;g10f9e629ec3_0_1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4" name="Google Shape;504;g10f9e629ec3_0_1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1"/>
        <p:cNvGrpSpPr/>
        <p:nvPr/>
      </p:nvGrpSpPr>
      <p:grpSpPr>
        <a:xfrm>
          <a:off x="0" y="0"/>
          <a:ext cx="0" cy="0"/>
          <a:chOff x="0" y="0"/>
          <a:chExt cx="0" cy="0"/>
        </a:xfrm>
      </p:grpSpPr>
      <p:sp>
        <p:nvSpPr>
          <p:cNvPr id="412" name="Google Shape;412;g204d075e49f_0_7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3" name="Google Shape;413;g204d075e49f_0_7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553785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2"/>
        <p:cNvGrpSpPr/>
        <p:nvPr/>
      </p:nvGrpSpPr>
      <p:grpSpPr>
        <a:xfrm>
          <a:off x="0" y="0"/>
          <a:ext cx="0" cy="0"/>
          <a:chOff x="0" y="0"/>
          <a:chExt cx="0" cy="0"/>
        </a:xfrm>
      </p:grpSpPr>
      <p:sp>
        <p:nvSpPr>
          <p:cNvPr id="503" name="Google Shape;503;g10f9e629ec3_0_1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4" name="Google Shape;504;g10f9e629ec3_0_1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618011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1"/>
        <p:cNvGrpSpPr/>
        <p:nvPr/>
      </p:nvGrpSpPr>
      <p:grpSpPr>
        <a:xfrm>
          <a:off x="0" y="0"/>
          <a:ext cx="0" cy="0"/>
          <a:chOff x="0" y="0"/>
          <a:chExt cx="0" cy="0"/>
        </a:xfrm>
      </p:grpSpPr>
      <p:sp>
        <p:nvSpPr>
          <p:cNvPr id="412" name="Google Shape;412;g204d075e49f_0_7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3" name="Google Shape;413;g204d075e49f_0_7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66637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6"/>
        <p:cNvGrpSpPr/>
        <p:nvPr/>
      </p:nvGrpSpPr>
      <p:grpSpPr>
        <a:xfrm>
          <a:off x="0" y="0"/>
          <a:ext cx="0" cy="0"/>
          <a:chOff x="0" y="0"/>
          <a:chExt cx="0" cy="0"/>
        </a:xfrm>
      </p:grpSpPr>
      <p:sp>
        <p:nvSpPr>
          <p:cNvPr id="537" name="Google Shape;537;g10f9e629ec3_0_1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8" name="Google Shape;538;g10f9e629ec3_0_1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6"/>
        <p:cNvGrpSpPr/>
        <p:nvPr/>
      </p:nvGrpSpPr>
      <p:grpSpPr>
        <a:xfrm>
          <a:off x="0" y="0"/>
          <a:ext cx="0" cy="0"/>
          <a:chOff x="0" y="0"/>
          <a:chExt cx="0" cy="0"/>
        </a:xfrm>
      </p:grpSpPr>
      <p:sp>
        <p:nvSpPr>
          <p:cNvPr id="537" name="Google Shape;537;g10f9e629ec3_0_1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8" name="Google Shape;538;g10f9e629ec3_0_1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476703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6"/>
        <p:cNvGrpSpPr/>
        <p:nvPr/>
      </p:nvGrpSpPr>
      <p:grpSpPr>
        <a:xfrm>
          <a:off x="0" y="0"/>
          <a:ext cx="0" cy="0"/>
          <a:chOff x="0" y="0"/>
          <a:chExt cx="0" cy="0"/>
        </a:xfrm>
      </p:grpSpPr>
      <p:sp>
        <p:nvSpPr>
          <p:cNvPr id="537" name="Google Shape;537;g10f9e629ec3_0_1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8" name="Google Shape;538;g10f9e629ec3_0_1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841739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6"/>
        <p:cNvGrpSpPr/>
        <p:nvPr/>
      </p:nvGrpSpPr>
      <p:grpSpPr>
        <a:xfrm>
          <a:off x="0" y="0"/>
          <a:ext cx="0" cy="0"/>
          <a:chOff x="0" y="0"/>
          <a:chExt cx="0" cy="0"/>
        </a:xfrm>
      </p:grpSpPr>
      <p:sp>
        <p:nvSpPr>
          <p:cNvPr id="537" name="Google Shape;537;g10f9e629ec3_0_1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8" name="Google Shape;538;g10f9e629ec3_0_1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941059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4"/>
        <p:cNvGrpSpPr/>
        <p:nvPr/>
      </p:nvGrpSpPr>
      <p:grpSpPr>
        <a:xfrm>
          <a:off x="0" y="0"/>
          <a:ext cx="0" cy="0"/>
          <a:chOff x="0" y="0"/>
          <a:chExt cx="0" cy="0"/>
        </a:xfrm>
      </p:grpSpPr>
      <p:sp>
        <p:nvSpPr>
          <p:cNvPr id="545" name="Google Shape;545;g10f9e629ec3_0_1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6" name="Google Shape;546;g10f9e629ec3_0_1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3"/>
        <p:cNvGrpSpPr/>
        <p:nvPr/>
      </p:nvGrpSpPr>
      <p:grpSpPr>
        <a:xfrm>
          <a:off x="0" y="0"/>
          <a:ext cx="0" cy="0"/>
          <a:chOff x="0" y="0"/>
          <a:chExt cx="0" cy="0"/>
        </a:xfrm>
      </p:grpSpPr>
      <p:sp>
        <p:nvSpPr>
          <p:cNvPr id="564" name="Google Shape;564;g204d075e49f_0_2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5" name="Google Shape;565;g204d075e49f_0_2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1"/>
        <p:cNvGrpSpPr/>
        <p:nvPr/>
      </p:nvGrpSpPr>
      <p:grpSpPr>
        <a:xfrm>
          <a:off x="0" y="0"/>
          <a:ext cx="0" cy="0"/>
          <a:chOff x="0" y="0"/>
          <a:chExt cx="0" cy="0"/>
        </a:xfrm>
      </p:grpSpPr>
      <p:sp>
        <p:nvSpPr>
          <p:cNvPr id="412" name="Google Shape;412;g204d075e49f_0_7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3" name="Google Shape;413;g204d075e49f_0_7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7921273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3"/>
        <p:cNvGrpSpPr/>
        <p:nvPr/>
      </p:nvGrpSpPr>
      <p:grpSpPr>
        <a:xfrm>
          <a:off x="0" y="0"/>
          <a:ext cx="0" cy="0"/>
          <a:chOff x="0" y="0"/>
          <a:chExt cx="0" cy="0"/>
        </a:xfrm>
      </p:grpSpPr>
      <p:sp>
        <p:nvSpPr>
          <p:cNvPr id="594" name="Google Shape;594;g204d075e49f_0_4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5" name="Google Shape;595;g204d075e49f_0_4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3"/>
        <p:cNvGrpSpPr/>
        <p:nvPr/>
      </p:nvGrpSpPr>
      <p:grpSpPr>
        <a:xfrm>
          <a:off x="0" y="0"/>
          <a:ext cx="0" cy="0"/>
          <a:chOff x="0" y="0"/>
          <a:chExt cx="0" cy="0"/>
        </a:xfrm>
      </p:grpSpPr>
      <p:sp>
        <p:nvSpPr>
          <p:cNvPr id="594" name="Google Shape;594;g204d075e49f_0_4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5" name="Google Shape;595;g204d075e49f_0_4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9335816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1"/>
        <p:cNvGrpSpPr/>
        <p:nvPr/>
      </p:nvGrpSpPr>
      <p:grpSpPr>
        <a:xfrm>
          <a:off x="0" y="0"/>
          <a:ext cx="0" cy="0"/>
          <a:chOff x="0" y="0"/>
          <a:chExt cx="0" cy="0"/>
        </a:xfrm>
      </p:grpSpPr>
      <p:sp>
        <p:nvSpPr>
          <p:cNvPr id="412" name="Google Shape;412;g204d075e49f_0_7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3" name="Google Shape;413;g204d075e49f_0_7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7181360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1"/>
        <p:cNvGrpSpPr/>
        <p:nvPr/>
      </p:nvGrpSpPr>
      <p:grpSpPr>
        <a:xfrm>
          <a:off x="0" y="0"/>
          <a:ext cx="0" cy="0"/>
          <a:chOff x="0" y="0"/>
          <a:chExt cx="0" cy="0"/>
        </a:xfrm>
      </p:grpSpPr>
      <p:sp>
        <p:nvSpPr>
          <p:cNvPr id="612" name="Google Shape;612;g10f9e629ec3_0_5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3" name="Google Shape;613;g10f9e629ec3_0_5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1000458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1"/>
        <p:cNvGrpSpPr/>
        <p:nvPr/>
      </p:nvGrpSpPr>
      <p:grpSpPr>
        <a:xfrm>
          <a:off x="0" y="0"/>
          <a:ext cx="0" cy="0"/>
          <a:chOff x="0" y="0"/>
          <a:chExt cx="0" cy="0"/>
        </a:xfrm>
      </p:grpSpPr>
      <p:sp>
        <p:nvSpPr>
          <p:cNvPr id="612" name="Google Shape;612;g10f9e629ec3_0_5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3" name="Google Shape;613;g10f9e629ec3_0_5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6753227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1"/>
        <p:cNvGrpSpPr/>
        <p:nvPr/>
      </p:nvGrpSpPr>
      <p:grpSpPr>
        <a:xfrm>
          <a:off x="0" y="0"/>
          <a:ext cx="0" cy="0"/>
          <a:chOff x="0" y="0"/>
          <a:chExt cx="0" cy="0"/>
        </a:xfrm>
      </p:grpSpPr>
      <p:sp>
        <p:nvSpPr>
          <p:cNvPr id="612" name="Google Shape;612;g10f9e629ec3_0_5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3" name="Google Shape;613;g10f9e629ec3_0_5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1"/>
        <p:cNvGrpSpPr/>
        <p:nvPr/>
      </p:nvGrpSpPr>
      <p:grpSpPr>
        <a:xfrm>
          <a:off x="0" y="0"/>
          <a:ext cx="0" cy="0"/>
          <a:chOff x="0" y="0"/>
          <a:chExt cx="0" cy="0"/>
        </a:xfrm>
      </p:grpSpPr>
      <p:sp>
        <p:nvSpPr>
          <p:cNvPr id="412" name="Google Shape;412;g204d075e49f_0_7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3" name="Google Shape;413;g204d075e49f_0_7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5269252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7"/>
        <p:cNvGrpSpPr/>
        <p:nvPr/>
      </p:nvGrpSpPr>
      <p:grpSpPr>
        <a:xfrm>
          <a:off x="0" y="0"/>
          <a:ext cx="0" cy="0"/>
          <a:chOff x="0" y="0"/>
          <a:chExt cx="0" cy="0"/>
        </a:xfrm>
      </p:grpSpPr>
      <p:sp>
        <p:nvSpPr>
          <p:cNvPr id="878" name="Google Shape;878;g204d075e49f_0_7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9" name="Google Shape;879;g204d075e49f_0_7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1"/>
        <p:cNvGrpSpPr/>
        <p:nvPr/>
      </p:nvGrpSpPr>
      <p:grpSpPr>
        <a:xfrm>
          <a:off x="0" y="0"/>
          <a:ext cx="0" cy="0"/>
          <a:chOff x="0" y="0"/>
          <a:chExt cx="0" cy="0"/>
        </a:xfrm>
      </p:grpSpPr>
      <p:sp>
        <p:nvSpPr>
          <p:cNvPr id="412" name="Google Shape;412;g204d075e49f_0_7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3" name="Google Shape;413;g204d075e49f_0_7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9183498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6"/>
        <p:cNvGrpSpPr/>
        <p:nvPr/>
      </p:nvGrpSpPr>
      <p:grpSpPr>
        <a:xfrm>
          <a:off x="0" y="0"/>
          <a:ext cx="0" cy="0"/>
          <a:chOff x="0" y="0"/>
          <a:chExt cx="0" cy="0"/>
        </a:xfrm>
      </p:grpSpPr>
      <p:sp>
        <p:nvSpPr>
          <p:cNvPr id="647" name="Google Shape;647;g1105afc42a3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8" name="Google Shape;648;g1105afc42a3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1"/>
        <p:cNvGrpSpPr/>
        <p:nvPr/>
      </p:nvGrpSpPr>
      <p:grpSpPr>
        <a:xfrm>
          <a:off x="0" y="0"/>
          <a:ext cx="0" cy="0"/>
          <a:chOff x="0" y="0"/>
          <a:chExt cx="0" cy="0"/>
        </a:xfrm>
      </p:grpSpPr>
      <p:sp>
        <p:nvSpPr>
          <p:cNvPr id="412" name="Google Shape;412;g204d075e49f_0_7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3" name="Google Shape;413;g204d075e49f_0_7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0086669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5"/>
        <p:cNvGrpSpPr/>
        <p:nvPr/>
      </p:nvGrpSpPr>
      <p:grpSpPr>
        <a:xfrm>
          <a:off x="0" y="0"/>
          <a:ext cx="0" cy="0"/>
          <a:chOff x="0" y="0"/>
          <a:chExt cx="0" cy="0"/>
        </a:xfrm>
      </p:grpSpPr>
      <p:sp>
        <p:nvSpPr>
          <p:cNvPr id="686" name="Google Shape;686;g1105afc42a3_1_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7" name="Google Shape;687;g1105afc42a3_1_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4"/>
        <p:cNvGrpSpPr/>
        <p:nvPr/>
      </p:nvGrpSpPr>
      <p:grpSpPr>
        <a:xfrm>
          <a:off x="0" y="0"/>
          <a:ext cx="0" cy="0"/>
          <a:chOff x="0" y="0"/>
          <a:chExt cx="0" cy="0"/>
        </a:xfrm>
      </p:grpSpPr>
      <p:sp>
        <p:nvSpPr>
          <p:cNvPr id="885" name="Google Shape;885;g204d075e49f_0_7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6" name="Google Shape;886;g204d075e49f_0_7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9"/>
        <p:cNvGrpSpPr/>
        <p:nvPr/>
      </p:nvGrpSpPr>
      <p:grpSpPr>
        <a:xfrm>
          <a:off x="0" y="0"/>
          <a:ext cx="0" cy="0"/>
          <a:chOff x="0" y="0"/>
          <a:chExt cx="0" cy="0"/>
        </a:xfrm>
      </p:grpSpPr>
      <p:sp>
        <p:nvSpPr>
          <p:cNvPr id="940" name="Google Shape;940;g204d075e49f_0_9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1" name="Google Shape;941;g204d075e49f_0_9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5.png"/><Relationship Id="rId7"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12.png"/><Relationship Id="rId4" Type="http://schemas.openxmlformats.org/officeDocument/2006/relationships/image" Target="../media/image3.png"/><Relationship Id="rId9"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4.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2.png"/><Relationship Id="rId5" Type="http://schemas.openxmlformats.org/officeDocument/2006/relationships/image" Target="../media/image11.png"/><Relationship Id="rId4"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5.png"/><Relationship Id="rId7"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6.png"/><Relationship Id="rId4" Type="http://schemas.openxmlformats.org/officeDocument/2006/relationships/image" Target="../media/image3.png"/><Relationship Id="rId9" Type="http://schemas.openxmlformats.org/officeDocument/2006/relationships/image" Target="../media/image15.png"/></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8.png"/><Relationship Id="rId7"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3.png"/><Relationship Id="rId4"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4.png"/><Relationship Id="rId7"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7.png"/><Relationship Id="rId4" Type="http://schemas.openxmlformats.org/officeDocument/2006/relationships/image" Target="../media/image13.png"/><Relationship Id="rId9" Type="http://schemas.openxmlformats.org/officeDocument/2006/relationships/image" Target="../media/image11.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8.png"/><Relationship Id="rId7" Type="http://schemas.openxmlformats.org/officeDocument/2006/relationships/image" Target="../media/image9.png"/><Relationship Id="rId2" Type="http://schemas.openxmlformats.org/officeDocument/2006/relationships/image" Target="../media/image13.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12.png"/><Relationship Id="rId4" Type="http://schemas.openxmlformats.org/officeDocument/2006/relationships/image" Target="../media/image1.png"/><Relationship Id="rId9" Type="http://schemas.openxmlformats.org/officeDocument/2006/relationships/image" Target="../media/image6.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8.png"/><Relationship Id="rId4"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12.png"/></Relationships>
</file>

<file path=ppt/slideLayouts/_rels/slideLayout13.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png"/><Relationship Id="rId7" Type="http://schemas.openxmlformats.org/officeDocument/2006/relationships/image" Target="../media/image11.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16.png"/></Relationships>
</file>

<file path=ppt/slideLayouts/_rels/slideLayout1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png"/><Relationship Id="rId4" Type="http://schemas.openxmlformats.org/officeDocument/2006/relationships/image" Target="../media/image13.png"/><Relationship Id="rId9" Type="http://schemas.openxmlformats.org/officeDocument/2006/relationships/image" Target="../media/image10.png"/></Relationships>
</file>

<file path=ppt/slideLayouts/_rels/slideLayout1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3.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11.png"/><Relationship Id="rId4" Type="http://schemas.openxmlformats.org/officeDocument/2006/relationships/image" Target="../media/image6.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image" Target="../media/image13.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9.png"/><Relationship Id="rId4" Type="http://schemas.openxmlformats.org/officeDocument/2006/relationships/image" Target="../media/image15.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13.png"/><Relationship Id="rId5" Type="http://schemas.openxmlformats.org/officeDocument/2006/relationships/image" Target="../media/image7.png"/><Relationship Id="rId4" Type="http://schemas.openxmlformats.org/officeDocument/2006/relationships/image" Target="../media/image11.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3.png"/><Relationship Id="rId4"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1664213" y="821275"/>
            <a:ext cx="5815500" cy="2598000"/>
          </a:xfrm>
          <a:prstGeom prst="rect">
            <a:avLst/>
          </a:prstGeom>
        </p:spPr>
        <p:txBody>
          <a:bodyPr spcFirstLastPara="1" wrap="square" lIns="91425" tIns="91425" rIns="91425" bIns="91425" anchor="b" anchorCtr="0">
            <a:noAutofit/>
          </a:bodyPr>
          <a:lstStyle>
            <a:lvl1pPr lvl="0" algn="ctr">
              <a:lnSpc>
                <a:spcPct val="90000"/>
              </a:lnSpc>
              <a:spcBef>
                <a:spcPts val="0"/>
              </a:spcBef>
              <a:spcAft>
                <a:spcPts val="0"/>
              </a:spcAft>
              <a:buClr>
                <a:srgbClr val="191919"/>
              </a:buClr>
              <a:buSzPts val="5200"/>
              <a:buNone/>
              <a:defRPr sz="6000"/>
            </a:lvl1pPr>
            <a:lvl2pPr lvl="1" algn="ctr">
              <a:spcBef>
                <a:spcPts val="0"/>
              </a:spcBef>
              <a:spcAft>
                <a:spcPts val="0"/>
              </a:spcAft>
              <a:buClr>
                <a:srgbClr val="191919"/>
              </a:buClr>
              <a:buSzPts val="5200"/>
              <a:buNone/>
              <a:defRPr sz="5200">
                <a:solidFill>
                  <a:srgbClr val="191919"/>
                </a:solidFill>
              </a:defRPr>
            </a:lvl2pPr>
            <a:lvl3pPr lvl="2" algn="ctr">
              <a:spcBef>
                <a:spcPts val="0"/>
              </a:spcBef>
              <a:spcAft>
                <a:spcPts val="0"/>
              </a:spcAft>
              <a:buClr>
                <a:srgbClr val="191919"/>
              </a:buClr>
              <a:buSzPts val="5200"/>
              <a:buNone/>
              <a:defRPr sz="5200">
                <a:solidFill>
                  <a:srgbClr val="191919"/>
                </a:solidFill>
              </a:defRPr>
            </a:lvl3pPr>
            <a:lvl4pPr lvl="3" algn="ctr">
              <a:spcBef>
                <a:spcPts val="0"/>
              </a:spcBef>
              <a:spcAft>
                <a:spcPts val="0"/>
              </a:spcAft>
              <a:buClr>
                <a:srgbClr val="191919"/>
              </a:buClr>
              <a:buSzPts val="5200"/>
              <a:buNone/>
              <a:defRPr sz="5200">
                <a:solidFill>
                  <a:srgbClr val="191919"/>
                </a:solidFill>
              </a:defRPr>
            </a:lvl4pPr>
            <a:lvl5pPr lvl="4" algn="ctr">
              <a:spcBef>
                <a:spcPts val="0"/>
              </a:spcBef>
              <a:spcAft>
                <a:spcPts val="0"/>
              </a:spcAft>
              <a:buClr>
                <a:srgbClr val="191919"/>
              </a:buClr>
              <a:buSzPts val="5200"/>
              <a:buNone/>
              <a:defRPr sz="5200">
                <a:solidFill>
                  <a:srgbClr val="191919"/>
                </a:solidFill>
              </a:defRPr>
            </a:lvl5pPr>
            <a:lvl6pPr lvl="5" algn="ctr">
              <a:spcBef>
                <a:spcPts val="0"/>
              </a:spcBef>
              <a:spcAft>
                <a:spcPts val="0"/>
              </a:spcAft>
              <a:buClr>
                <a:srgbClr val="191919"/>
              </a:buClr>
              <a:buSzPts val="5200"/>
              <a:buNone/>
              <a:defRPr sz="5200">
                <a:solidFill>
                  <a:srgbClr val="191919"/>
                </a:solidFill>
              </a:defRPr>
            </a:lvl6pPr>
            <a:lvl7pPr lvl="6" algn="ctr">
              <a:spcBef>
                <a:spcPts val="0"/>
              </a:spcBef>
              <a:spcAft>
                <a:spcPts val="0"/>
              </a:spcAft>
              <a:buClr>
                <a:srgbClr val="191919"/>
              </a:buClr>
              <a:buSzPts val="5200"/>
              <a:buNone/>
              <a:defRPr sz="5200">
                <a:solidFill>
                  <a:srgbClr val="191919"/>
                </a:solidFill>
              </a:defRPr>
            </a:lvl7pPr>
            <a:lvl8pPr lvl="7" algn="ctr">
              <a:spcBef>
                <a:spcPts val="0"/>
              </a:spcBef>
              <a:spcAft>
                <a:spcPts val="0"/>
              </a:spcAft>
              <a:buClr>
                <a:srgbClr val="191919"/>
              </a:buClr>
              <a:buSzPts val="5200"/>
              <a:buNone/>
              <a:defRPr sz="5200">
                <a:solidFill>
                  <a:srgbClr val="191919"/>
                </a:solidFill>
              </a:defRPr>
            </a:lvl8pPr>
            <a:lvl9pPr lvl="8" algn="ctr">
              <a:spcBef>
                <a:spcPts val="0"/>
              </a:spcBef>
              <a:spcAft>
                <a:spcPts val="0"/>
              </a:spcAft>
              <a:buClr>
                <a:srgbClr val="191919"/>
              </a:buClr>
              <a:buSzPts val="5200"/>
              <a:buNone/>
              <a:defRPr sz="5200">
                <a:solidFill>
                  <a:srgbClr val="191919"/>
                </a:solidFill>
              </a:defRPr>
            </a:lvl9pPr>
          </a:lstStyle>
          <a:p>
            <a:endParaRPr/>
          </a:p>
        </p:txBody>
      </p:sp>
      <p:sp>
        <p:nvSpPr>
          <p:cNvPr id="10" name="Google Shape;10;p2"/>
          <p:cNvSpPr txBox="1">
            <a:spLocks noGrp="1"/>
          </p:cNvSpPr>
          <p:nvPr>
            <p:ph type="subTitle" idx="1"/>
          </p:nvPr>
        </p:nvSpPr>
        <p:spPr>
          <a:xfrm>
            <a:off x="3159500" y="3342750"/>
            <a:ext cx="2825100" cy="7542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600">
                <a:latin typeface="Questrial"/>
                <a:ea typeface="Questrial"/>
                <a:cs typeface="Questrial"/>
                <a:sym typeface="Questrial"/>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pic>
        <p:nvPicPr>
          <p:cNvPr id="11" name="Google Shape;11;p2"/>
          <p:cNvPicPr preferRelativeResize="0"/>
          <p:nvPr/>
        </p:nvPicPr>
        <p:blipFill>
          <a:blip r:embed="rId2">
            <a:alphaModFix/>
          </a:blip>
          <a:stretch>
            <a:fillRect/>
          </a:stretch>
        </p:blipFill>
        <p:spPr>
          <a:xfrm rot="10115061">
            <a:off x="-1263974" y="-855882"/>
            <a:ext cx="5435348" cy="2361565"/>
          </a:xfrm>
          <a:prstGeom prst="rect">
            <a:avLst/>
          </a:prstGeom>
          <a:noFill/>
          <a:ln>
            <a:noFill/>
          </a:ln>
        </p:spPr>
      </p:pic>
      <p:pic>
        <p:nvPicPr>
          <p:cNvPr id="12" name="Google Shape;12;p2"/>
          <p:cNvPicPr preferRelativeResize="0"/>
          <p:nvPr/>
        </p:nvPicPr>
        <p:blipFill rotWithShape="1">
          <a:blip r:embed="rId3">
            <a:alphaModFix/>
          </a:blip>
          <a:srcRect t="-3880" b="3880"/>
          <a:stretch/>
        </p:blipFill>
        <p:spPr>
          <a:xfrm>
            <a:off x="-3152997" y="-1214225"/>
            <a:ext cx="6360993" cy="1961550"/>
          </a:xfrm>
          <a:prstGeom prst="rect">
            <a:avLst/>
          </a:prstGeom>
          <a:noFill/>
          <a:ln>
            <a:noFill/>
          </a:ln>
        </p:spPr>
      </p:pic>
      <p:pic>
        <p:nvPicPr>
          <p:cNvPr id="13" name="Google Shape;13;p2"/>
          <p:cNvPicPr preferRelativeResize="0"/>
          <p:nvPr/>
        </p:nvPicPr>
        <p:blipFill>
          <a:blip r:embed="rId4">
            <a:alphaModFix/>
          </a:blip>
          <a:stretch>
            <a:fillRect/>
          </a:stretch>
        </p:blipFill>
        <p:spPr>
          <a:xfrm>
            <a:off x="5494275" y="2412250"/>
            <a:ext cx="5806750" cy="3337335"/>
          </a:xfrm>
          <a:prstGeom prst="rect">
            <a:avLst/>
          </a:prstGeom>
          <a:noFill/>
          <a:ln>
            <a:noFill/>
          </a:ln>
        </p:spPr>
      </p:pic>
      <p:pic>
        <p:nvPicPr>
          <p:cNvPr id="14" name="Google Shape;14;p2"/>
          <p:cNvPicPr preferRelativeResize="0"/>
          <p:nvPr/>
        </p:nvPicPr>
        <p:blipFill>
          <a:blip r:embed="rId5">
            <a:alphaModFix/>
          </a:blip>
          <a:stretch>
            <a:fillRect/>
          </a:stretch>
        </p:blipFill>
        <p:spPr>
          <a:xfrm rot="8332749">
            <a:off x="7533475" y="2365150"/>
            <a:ext cx="2671026" cy="2325600"/>
          </a:xfrm>
          <a:prstGeom prst="rect">
            <a:avLst/>
          </a:prstGeom>
          <a:noFill/>
          <a:ln>
            <a:noFill/>
          </a:ln>
        </p:spPr>
      </p:pic>
      <p:pic>
        <p:nvPicPr>
          <p:cNvPr id="15" name="Google Shape;15;p2"/>
          <p:cNvPicPr preferRelativeResize="0"/>
          <p:nvPr/>
        </p:nvPicPr>
        <p:blipFill>
          <a:blip r:embed="rId6">
            <a:alphaModFix/>
          </a:blip>
          <a:stretch>
            <a:fillRect/>
          </a:stretch>
        </p:blipFill>
        <p:spPr>
          <a:xfrm>
            <a:off x="-1320225" y="3791750"/>
            <a:ext cx="1952850" cy="1633500"/>
          </a:xfrm>
          <a:prstGeom prst="rect">
            <a:avLst/>
          </a:prstGeom>
          <a:noFill/>
          <a:ln>
            <a:noFill/>
          </a:ln>
        </p:spPr>
      </p:pic>
      <p:sp>
        <p:nvSpPr>
          <p:cNvPr id="16" name="Google Shape;16;p2"/>
          <p:cNvSpPr/>
          <p:nvPr/>
        </p:nvSpPr>
        <p:spPr>
          <a:xfrm>
            <a:off x="-874524" y="4003403"/>
            <a:ext cx="1213844" cy="1176199"/>
          </a:xfrm>
          <a:custGeom>
            <a:avLst/>
            <a:gdLst/>
            <a:ahLst/>
            <a:cxnLst/>
            <a:rect l="l" t="t" r="r" b="b"/>
            <a:pathLst>
              <a:path w="74549" h="72237" extrusionOk="0">
                <a:moveTo>
                  <a:pt x="43236" y="8174"/>
                </a:moveTo>
                <a:cubicBezTo>
                  <a:pt x="43947" y="8380"/>
                  <a:pt x="44639" y="8642"/>
                  <a:pt x="45332" y="8941"/>
                </a:cubicBezTo>
                <a:cubicBezTo>
                  <a:pt x="46530" y="9447"/>
                  <a:pt x="47653" y="10083"/>
                  <a:pt x="48738" y="10813"/>
                </a:cubicBezTo>
                <a:cubicBezTo>
                  <a:pt x="47915" y="10495"/>
                  <a:pt x="47091" y="10176"/>
                  <a:pt x="46249" y="9896"/>
                </a:cubicBezTo>
                <a:cubicBezTo>
                  <a:pt x="45014" y="9484"/>
                  <a:pt x="43722" y="9128"/>
                  <a:pt x="42412" y="8866"/>
                </a:cubicBezTo>
                <a:cubicBezTo>
                  <a:pt x="42468" y="8829"/>
                  <a:pt x="42524" y="8773"/>
                  <a:pt x="42581" y="8717"/>
                </a:cubicBezTo>
                <a:cubicBezTo>
                  <a:pt x="42805" y="8529"/>
                  <a:pt x="43011" y="8361"/>
                  <a:pt x="43236" y="8174"/>
                </a:cubicBezTo>
                <a:close/>
                <a:moveTo>
                  <a:pt x="34738" y="11917"/>
                </a:moveTo>
                <a:lnTo>
                  <a:pt x="34738" y="11917"/>
                </a:lnTo>
                <a:cubicBezTo>
                  <a:pt x="33784" y="13040"/>
                  <a:pt x="32904" y="14219"/>
                  <a:pt x="32081" y="15436"/>
                </a:cubicBezTo>
                <a:cubicBezTo>
                  <a:pt x="31713" y="15324"/>
                  <a:pt x="31333" y="15273"/>
                  <a:pt x="30950" y="15273"/>
                </a:cubicBezTo>
                <a:cubicBezTo>
                  <a:pt x="30690" y="15273"/>
                  <a:pt x="30429" y="15297"/>
                  <a:pt x="30172" y="15342"/>
                </a:cubicBezTo>
                <a:cubicBezTo>
                  <a:pt x="31407" y="13807"/>
                  <a:pt x="32904" y="12591"/>
                  <a:pt x="34738" y="11917"/>
                </a:cubicBezTo>
                <a:close/>
                <a:moveTo>
                  <a:pt x="39399" y="11692"/>
                </a:moveTo>
                <a:cubicBezTo>
                  <a:pt x="40671" y="13302"/>
                  <a:pt x="42730" y="14219"/>
                  <a:pt x="44302" y="15492"/>
                </a:cubicBezTo>
                <a:cubicBezTo>
                  <a:pt x="46174" y="17008"/>
                  <a:pt x="47147" y="19348"/>
                  <a:pt x="47222" y="21706"/>
                </a:cubicBezTo>
                <a:cubicBezTo>
                  <a:pt x="45908" y="21482"/>
                  <a:pt x="44582" y="21365"/>
                  <a:pt x="43272" y="21365"/>
                </a:cubicBezTo>
                <a:cubicBezTo>
                  <a:pt x="42941" y="21365"/>
                  <a:pt x="42610" y="21373"/>
                  <a:pt x="42281" y="21388"/>
                </a:cubicBezTo>
                <a:cubicBezTo>
                  <a:pt x="40278" y="21481"/>
                  <a:pt x="38276" y="21837"/>
                  <a:pt x="36348" y="22417"/>
                </a:cubicBezTo>
                <a:lnTo>
                  <a:pt x="36123" y="22417"/>
                </a:lnTo>
                <a:cubicBezTo>
                  <a:pt x="35992" y="20714"/>
                  <a:pt x="35599" y="18898"/>
                  <a:pt x="34682" y="17495"/>
                </a:cubicBezTo>
                <a:cubicBezTo>
                  <a:pt x="35225" y="16671"/>
                  <a:pt x="35786" y="15866"/>
                  <a:pt x="36385" y="15118"/>
                </a:cubicBezTo>
                <a:cubicBezTo>
                  <a:pt x="37321" y="13920"/>
                  <a:pt x="38332" y="12778"/>
                  <a:pt x="39399" y="11692"/>
                </a:cubicBezTo>
                <a:close/>
                <a:moveTo>
                  <a:pt x="33222" y="19909"/>
                </a:moveTo>
                <a:cubicBezTo>
                  <a:pt x="33503" y="20714"/>
                  <a:pt x="33690" y="21556"/>
                  <a:pt x="33765" y="22417"/>
                </a:cubicBezTo>
                <a:cubicBezTo>
                  <a:pt x="33335" y="22436"/>
                  <a:pt x="32904" y="22454"/>
                  <a:pt x="32474" y="22492"/>
                </a:cubicBezTo>
                <a:cubicBezTo>
                  <a:pt x="32286" y="22511"/>
                  <a:pt x="32118" y="22529"/>
                  <a:pt x="31931" y="22548"/>
                </a:cubicBezTo>
                <a:cubicBezTo>
                  <a:pt x="31950" y="22473"/>
                  <a:pt x="31987" y="22380"/>
                  <a:pt x="32024" y="22323"/>
                </a:cubicBezTo>
                <a:cubicBezTo>
                  <a:pt x="32380" y="21500"/>
                  <a:pt x="32792" y="20695"/>
                  <a:pt x="33222" y="19909"/>
                </a:cubicBezTo>
                <a:close/>
                <a:moveTo>
                  <a:pt x="30722" y="17590"/>
                </a:moveTo>
                <a:cubicBezTo>
                  <a:pt x="30164" y="18594"/>
                  <a:pt x="29626" y="19598"/>
                  <a:pt x="29161" y="20639"/>
                </a:cubicBezTo>
                <a:cubicBezTo>
                  <a:pt x="28805" y="21444"/>
                  <a:pt x="28487" y="22267"/>
                  <a:pt x="28188" y="23072"/>
                </a:cubicBezTo>
                <a:cubicBezTo>
                  <a:pt x="27626" y="23203"/>
                  <a:pt x="27065" y="23315"/>
                  <a:pt x="26503" y="23465"/>
                </a:cubicBezTo>
                <a:cubicBezTo>
                  <a:pt x="26522" y="23222"/>
                  <a:pt x="26541" y="22979"/>
                  <a:pt x="26578" y="22754"/>
                </a:cubicBezTo>
                <a:cubicBezTo>
                  <a:pt x="26728" y="21594"/>
                  <a:pt x="27139" y="20471"/>
                  <a:pt x="27813" y="19535"/>
                </a:cubicBezTo>
                <a:cubicBezTo>
                  <a:pt x="28463" y="18644"/>
                  <a:pt x="29554" y="17661"/>
                  <a:pt x="30722" y="17590"/>
                </a:cubicBezTo>
                <a:close/>
                <a:moveTo>
                  <a:pt x="43865" y="12164"/>
                </a:moveTo>
                <a:cubicBezTo>
                  <a:pt x="44198" y="12256"/>
                  <a:pt x="44531" y="12349"/>
                  <a:pt x="44845" y="12460"/>
                </a:cubicBezTo>
                <a:cubicBezTo>
                  <a:pt x="49075" y="13770"/>
                  <a:pt x="53137" y="15866"/>
                  <a:pt x="56581" y="18711"/>
                </a:cubicBezTo>
                <a:cubicBezTo>
                  <a:pt x="57123" y="19460"/>
                  <a:pt x="57647" y="20227"/>
                  <a:pt x="58134" y="20995"/>
                </a:cubicBezTo>
                <a:cubicBezTo>
                  <a:pt x="58939" y="22211"/>
                  <a:pt x="59669" y="23484"/>
                  <a:pt x="60343" y="24794"/>
                </a:cubicBezTo>
                <a:cubicBezTo>
                  <a:pt x="59096" y="24467"/>
                  <a:pt x="57799" y="24309"/>
                  <a:pt x="56497" y="24309"/>
                </a:cubicBezTo>
                <a:cubicBezTo>
                  <a:pt x="55863" y="24309"/>
                  <a:pt x="55228" y="24346"/>
                  <a:pt x="54597" y="24420"/>
                </a:cubicBezTo>
                <a:cubicBezTo>
                  <a:pt x="53062" y="23521"/>
                  <a:pt x="51396" y="22810"/>
                  <a:pt x="49674" y="22286"/>
                </a:cubicBezTo>
                <a:cubicBezTo>
                  <a:pt x="49730" y="20976"/>
                  <a:pt x="49543" y="19628"/>
                  <a:pt x="49094" y="18281"/>
                </a:cubicBezTo>
                <a:cubicBezTo>
                  <a:pt x="48626" y="16933"/>
                  <a:pt x="47915" y="15698"/>
                  <a:pt x="46960" y="14612"/>
                </a:cubicBezTo>
                <a:cubicBezTo>
                  <a:pt x="46099" y="13620"/>
                  <a:pt x="44976" y="12909"/>
                  <a:pt x="43891" y="12179"/>
                </a:cubicBezTo>
                <a:cubicBezTo>
                  <a:pt x="43877" y="12179"/>
                  <a:pt x="43873" y="12169"/>
                  <a:pt x="43865" y="12164"/>
                </a:cubicBezTo>
                <a:close/>
                <a:moveTo>
                  <a:pt x="27270" y="26160"/>
                </a:moveTo>
                <a:lnTo>
                  <a:pt x="27270" y="26160"/>
                </a:lnTo>
                <a:cubicBezTo>
                  <a:pt x="27196" y="26441"/>
                  <a:pt x="27139" y="26722"/>
                  <a:pt x="27065" y="27003"/>
                </a:cubicBezTo>
                <a:cubicBezTo>
                  <a:pt x="26990" y="26759"/>
                  <a:pt x="26896" y="26535"/>
                  <a:pt x="26840" y="26291"/>
                </a:cubicBezTo>
                <a:cubicBezTo>
                  <a:pt x="26971" y="26254"/>
                  <a:pt x="27121" y="26198"/>
                  <a:pt x="27270" y="26160"/>
                </a:cubicBezTo>
                <a:close/>
                <a:moveTo>
                  <a:pt x="41327" y="25599"/>
                </a:moveTo>
                <a:lnTo>
                  <a:pt x="41327" y="25599"/>
                </a:lnTo>
                <a:cubicBezTo>
                  <a:pt x="42861" y="25842"/>
                  <a:pt x="44396" y="26198"/>
                  <a:pt x="45856" y="26722"/>
                </a:cubicBezTo>
                <a:cubicBezTo>
                  <a:pt x="45725" y="26946"/>
                  <a:pt x="45594" y="27152"/>
                  <a:pt x="45444" y="27358"/>
                </a:cubicBezTo>
                <a:cubicBezTo>
                  <a:pt x="44153" y="26610"/>
                  <a:pt x="42768" y="26011"/>
                  <a:pt x="41327" y="25599"/>
                </a:cubicBezTo>
                <a:close/>
                <a:moveTo>
                  <a:pt x="52488" y="3826"/>
                </a:moveTo>
                <a:cubicBezTo>
                  <a:pt x="54117" y="3826"/>
                  <a:pt x="55737" y="4233"/>
                  <a:pt x="57217" y="4955"/>
                </a:cubicBezTo>
                <a:cubicBezTo>
                  <a:pt x="59781" y="6227"/>
                  <a:pt x="61840" y="8099"/>
                  <a:pt x="63655" y="10326"/>
                </a:cubicBezTo>
                <a:cubicBezTo>
                  <a:pt x="66837" y="14219"/>
                  <a:pt x="68915" y="19254"/>
                  <a:pt x="70056" y="24270"/>
                </a:cubicBezTo>
                <a:cubicBezTo>
                  <a:pt x="70000" y="24569"/>
                  <a:pt x="69925" y="24850"/>
                  <a:pt x="69832" y="25150"/>
                </a:cubicBezTo>
                <a:cubicBezTo>
                  <a:pt x="69364" y="26722"/>
                  <a:pt x="68690" y="28219"/>
                  <a:pt x="67829" y="29604"/>
                </a:cubicBezTo>
                <a:cubicBezTo>
                  <a:pt x="67492" y="29211"/>
                  <a:pt x="67155" y="28837"/>
                  <a:pt x="66781" y="28481"/>
                </a:cubicBezTo>
                <a:cubicBezTo>
                  <a:pt x="66556" y="27733"/>
                  <a:pt x="66294" y="26984"/>
                  <a:pt x="65976" y="26273"/>
                </a:cubicBezTo>
                <a:cubicBezTo>
                  <a:pt x="64554" y="22941"/>
                  <a:pt x="62345" y="20059"/>
                  <a:pt x="59687" y="17607"/>
                </a:cubicBezTo>
                <a:cubicBezTo>
                  <a:pt x="58752" y="16278"/>
                  <a:pt x="57741" y="14987"/>
                  <a:pt x="56693" y="13751"/>
                </a:cubicBezTo>
                <a:cubicBezTo>
                  <a:pt x="54540" y="11225"/>
                  <a:pt x="52051" y="8922"/>
                  <a:pt x="49187" y="7219"/>
                </a:cubicBezTo>
                <a:cubicBezTo>
                  <a:pt x="48289" y="6676"/>
                  <a:pt x="47353" y="6227"/>
                  <a:pt x="46399" y="5816"/>
                </a:cubicBezTo>
                <a:cubicBezTo>
                  <a:pt x="47540" y="5104"/>
                  <a:pt x="48738" y="4505"/>
                  <a:pt x="50030" y="4150"/>
                </a:cubicBezTo>
                <a:cubicBezTo>
                  <a:pt x="50840" y="3930"/>
                  <a:pt x="51665" y="3826"/>
                  <a:pt x="52488" y="3826"/>
                </a:cubicBezTo>
                <a:close/>
                <a:moveTo>
                  <a:pt x="24594" y="27040"/>
                </a:moveTo>
                <a:cubicBezTo>
                  <a:pt x="24837" y="27864"/>
                  <a:pt x="25174" y="28650"/>
                  <a:pt x="25605" y="29398"/>
                </a:cubicBezTo>
                <a:cubicBezTo>
                  <a:pt x="25418" y="29567"/>
                  <a:pt x="25212" y="29735"/>
                  <a:pt x="25024" y="29904"/>
                </a:cubicBezTo>
                <a:cubicBezTo>
                  <a:pt x="24482" y="30428"/>
                  <a:pt x="23958" y="30970"/>
                  <a:pt x="23471" y="31551"/>
                </a:cubicBezTo>
                <a:cubicBezTo>
                  <a:pt x="23321" y="31532"/>
                  <a:pt x="23172" y="31495"/>
                  <a:pt x="23022" y="31476"/>
                </a:cubicBezTo>
                <a:cubicBezTo>
                  <a:pt x="22872" y="31457"/>
                  <a:pt x="22741" y="31438"/>
                  <a:pt x="22591" y="31420"/>
                </a:cubicBezTo>
                <a:cubicBezTo>
                  <a:pt x="23059" y="30016"/>
                  <a:pt x="23546" y="28631"/>
                  <a:pt x="24089" y="27265"/>
                </a:cubicBezTo>
                <a:lnTo>
                  <a:pt x="24089" y="27246"/>
                </a:lnTo>
                <a:cubicBezTo>
                  <a:pt x="24257" y="27190"/>
                  <a:pt x="24426" y="27115"/>
                  <a:pt x="24594" y="27040"/>
                </a:cubicBezTo>
                <a:close/>
                <a:moveTo>
                  <a:pt x="33222" y="28425"/>
                </a:moveTo>
                <a:lnTo>
                  <a:pt x="33222" y="28425"/>
                </a:lnTo>
                <a:cubicBezTo>
                  <a:pt x="32923" y="29361"/>
                  <a:pt x="32549" y="30297"/>
                  <a:pt x="32081" y="31158"/>
                </a:cubicBezTo>
                <a:cubicBezTo>
                  <a:pt x="31987" y="31326"/>
                  <a:pt x="31893" y="31476"/>
                  <a:pt x="31800" y="31644"/>
                </a:cubicBezTo>
                <a:cubicBezTo>
                  <a:pt x="31107" y="31364"/>
                  <a:pt x="30434" y="31008"/>
                  <a:pt x="29835" y="30559"/>
                </a:cubicBezTo>
                <a:cubicBezTo>
                  <a:pt x="29835" y="30372"/>
                  <a:pt x="29853" y="30184"/>
                  <a:pt x="29872" y="29979"/>
                </a:cubicBezTo>
                <a:cubicBezTo>
                  <a:pt x="29966" y="29904"/>
                  <a:pt x="30041" y="29829"/>
                  <a:pt x="30134" y="29754"/>
                </a:cubicBezTo>
                <a:cubicBezTo>
                  <a:pt x="31107" y="29192"/>
                  <a:pt x="32137" y="28743"/>
                  <a:pt x="33222" y="28425"/>
                </a:cubicBezTo>
                <a:close/>
                <a:moveTo>
                  <a:pt x="20270" y="29380"/>
                </a:moveTo>
                <a:lnTo>
                  <a:pt x="20270" y="29380"/>
                </a:lnTo>
                <a:cubicBezTo>
                  <a:pt x="20027" y="30091"/>
                  <a:pt x="19803" y="30802"/>
                  <a:pt x="19578" y="31495"/>
                </a:cubicBezTo>
                <a:cubicBezTo>
                  <a:pt x="18848" y="31607"/>
                  <a:pt x="18137" y="31794"/>
                  <a:pt x="17426" y="32037"/>
                </a:cubicBezTo>
                <a:cubicBezTo>
                  <a:pt x="17856" y="31513"/>
                  <a:pt x="18324" y="31027"/>
                  <a:pt x="18829" y="30559"/>
                </a:cubicBezTo>
                <a:cubicBezTo>
                  <a:pt x="19279" y="30147"/>
                  <a:pt x="19765" y="29754"/>
                  <a:pt x="20270" y="29380"/>
                </a:cubicBezTo>
                <a:close/>
                <a:moveTo>
                  <a:pt x="37097" y="27826"/>
                </a:moveTo>
                <a:cubicBezTo>
                  <a:pt x="39324" y="27826"/>
                  <a:pt x="41532" y="28425"/>
                  <a:pt x="43535" y="29473"/>
                </a:cubicBezTo>
                <a:cubicBezTo>
                  <a:pt x="43385" y="29604"/>
                  <a:pt x="43217" y="29735"/>
                  <a:pt x="43067" y="29866"/>
                </a:cubicBezTo>
                <a:cubicBezTo>
                  <a:pt x="41020" y="31460"/>
                  <a:pt x="38322" y="32349"/>
                  <a:pt x="35678" y="32349"/>
                </a:cubicBezTo>
                <a:cubicBezTo>
                  <a:pt x="35155" y="32349"/>
                  <a:pt x="34634" y="32314"/>
                  <a:pt x="34121" y="32243"/>
                </a:cubicBezTo>
                <a:cubicBezTo>
                  <a:pt x="34851" y="30877"/>
                  <a:pt x="35393" y="29417"/>
                  <a:pt x="35730" y="27901"/>
                </a:cubicBezTo>
                <a:cubicBezTo>
                  <a:pt x="36180" y="27845"/>
                  <a:pt x="36647" y="27826"/>
                  <a:pt x="37097" y="27826"/>
                </a:cubicBezTo>
                <a:close/>
                <a:moveTo>
                  <a:pt x="37114" y="7311"/>
                </a:moveTo>
                <a:cubicBezTo>
                  <a:pt x="37658" y="7311"/>
                  <a:pt x="38202" y="7330"/>
                  <a:pt x="38744" y="7369"/>
                </a:cubicBezTo>
                <a:cubicBezTo>
                  <a:pt x="38650" y="7556"/>
                  <a:pt x="38575" y="7762"/>
                  <a:pt x="38519" y="7949"/>
                </a:cubicBezTo>
                <a:cubicBezTo>
                  <a:pt x="38332" y="8136"/>
                  <a:pt x="38145" y="8305"/>
                  <a:pt x="37976" y="8473"/>
                </a:cubicBezTo>
                <a:cubicBezTo>
                  <a:pt x="37471" y="8492"/>
                  <a:pt x="36966" y="8511"/>
                  <a:pt x="36479" y="8586"/>
                </a:cubicBezTo>
                <a:cubicBezTo>
                  <a:pt x="33110" y="9016"/>
                  <a:pt x="30228" y="10701"/>
                  <a:pt x="28113" y="13340"/>
                </a:cubicBezTo>
                <a:cubicBezTo>
                  <a:pt x="26016" y="15960"/>
                  <a:pt x="24557" y="19029"/>
                  <a:pt x="23190" y="22080"/>
                </a:cubicBezTo>
                <a:cubicBezTo>
                  <a:pt x="22722" y="23091"/>
                  <a:pt x="22292" y="24120"/>
                  <a:pt x="21880" y="25150"/>
                </a:cubicBezTo>
                <a:cubicBezTo>
                  <a:pt x="20270" y="25917"/>
                  <a:pt x="18754" y="26853"/>
                  <a:pt x="17388" y="27995"/>
                </a:cubicBezTo>
                <a:cubicBezTo>
                  <a:pt x="15816" y="29286"/>
                  <a:pt x="14375" y="30989"/>
                  <a:pt x="13345" y="32898"/>
                </a:cubicBezTo>
                <a:cubicBezTo>
                  <a:pt x="12222" y="31195"/>
                  <a:pt x="11773" y="29192"/>
                  <a:pt x="11904" y="27096"/>
                </a:cubicBezTo>
                <a:cubicBezTo>
                  <a:pt x="12222" y="21706"/>
                  <a:pt x="15779" y="15604"/>
                  <a:pt x="21319" y="14275"/>
                </a:cubicBezTo>
                <a:cubicBezTo>
                  <a:pt x="22329" y="14032"/>
                  <a:pt x="22292" y="12853"/>
                  <a:pt x="21674" y="12329"/>
                </a:cubicBezTo>
                <a:cubicBezTo>
                  <a:pt x="23639" y="10981"/>
                  <a:pt x="25754" y="9840"/>
                  <a:pt x="28000" y="9016"/>
                </a:cubicBezTo>
                <a:lnTo>
                  <a:pt x="28000" y="8997"/>
                </a:lnTo>
                <a:cubicBezTo>
                  <a:pt x="30914" y="7931"/>
                  <a:pt x="34017" y="7311"/>
                  <a:pt x="37114" y="7311"/>
                </a:cubicBezTo>
                <a:close/>
                <a:moveTo>
                  <a:pt x="29760" y="33291"/>
                </a:moveTo>
                <a:lnTo>
                  <a:pt x="29760" y="33291"/>
                </a:lnTo>
                <a:cubicBezTo>
                  <a:pt x="29966" y="33404"/>
                  <a:pt x="30172" y="33516"/>
                  <a:pt x="30396" y="33610"/>
                </a:cubicBezTo>
                <a:cubicBezTo>
                  <a:pt x="30228" y="33797"/>
                  <a:pt x="30059" y="33984"/>
                  <a:pt x="29891" y="34152"/>
                </a:cubicBezTo>
                <a:cubicBezTo>
                  <a:pt x="29853" y="34134"/>
                  <a:pt x="29816" y="34115"/>
                  <a:pt x="29778" y="34096"/>
                </a:cubicBezTo>
                <a:cubicBezTo>
                  <a:pt x="29778" y="34059"/>
                  <a:pt x="29778" y="34040"/>
                  <a:pt x="29778" y="34021"/>
                </a:cubicBezTo>
                <a:cubicBezTo>
                  <a:pt x="29760" y="33778"/>
                  <a:pt x="29760" y="33535"/>
                  <a:pt x="29760" y="33291"/>
                </a:cubicBezTo>
                <a:close/>
                <a:moveTo>
                  <a:pt x="70917" y="29567"/>
                </a:moveTo>
                <a:cubicBezTo>
                  <a:pt x="71086" y="31345"/>
                  <a:pt x="71105" y="33123"/>
                  <a:pt x="71030" y="34882"/>
                </a:cubicBezTo>
                <a:lnTo>
                  <a:pt x="71030" y="34901"/>
                </a:lnTo>
                <a:cubicBezTo>
                  <a:pt x="70599" y="33872"/>
                  <a:pt x="70113" y="32880"/>
                  <a:pt x="69532" y="31944"/>
                </a:cubicBezTo>
                <a:cubicBezTo>
                  <a:pt x="70038" y="31176"/>
                  <a:pt x="70506" y="30390"/>
                  <a:pt x="70917" y="29567"/>
                </a:cubicBezTo>
                <a:close/>
                <a:moveTo>
                  <a:pt x="58246" y="27208"/>
                </a:moveTo>
                <a:cubicBezTo>
                  <a:pt x="59051" y="27339"/>
                  <a:pt x="59931" y="27545"/>
                  <a:pt x="60754" y="27826"/>
                </a:cubicBezTo>
                <a:cubicBezTo>
                  <a:pt x="61147" y="27976"/>
                  <a:pt x="61559" y="28163"/>
                  <a:pt x="61952" y="28350"/>
                </a:cubicBezTo>
                <a:cubicBezTo>
                  <a:pt x="62720" y="30353"/>
                  <a:pt x="63281" y="32412"/>
                  <a:pt x="63580" y="34508"/>
                </a:cubicBezTo>
                <a:cubicBezTo>
                  <a:pt x="63356" y="34695"/>
                  <a:pt x="63131" y="34882"/>
                  <a:pt x="62888" y="35051"/>
                </a:cubicBezTo>
                <a:cubicBezTo>
                  <a:pt x="62177" y="32580"/>
                  <a:pt x="60941" y="30259"/>
                  <a:pt x="59276" y="28313"/>
                </a:cubicBezTo>
                <a:cubicBezTo>
                  <a:pt x="58958" y="27920"/>
                  <a:pt x="58602" y="27564"/>
                  <a:pt x="58246" y="27208"/>
                </a:cubicBezTo>
                <a:close/>
                <a:moveTo>
                  <a:pt x="18754" y="34190"/>
                </a:moveTo>
                <a:cubicBezTo>
                  <a:pt x="18530" y="34995"/>
                  <a:pt x="18324" y="35781"/>
                  <a:pt x="18118" y="36567"/>
                </a:cubicBezTo>
                <a:cubicBezTo>
                  <a:pt x="17369" y="36286"/>
                  <a:pt x="16658" y="35930"/>
                  <a:pt x="16003" y="35481"/>
                </a:cubicBezTo>
                <a:cubicBezTo>
                  <a:pt x="16845" y="34920"/>
                  <a:pt x="17781" y="34489"/>
                  <a:pt x="18754" y="34190"/>
                </a:cubicBezTo>
                <a:close/>
                <a:moveTo>
                  <a:pt x="26222" y="34845"/>
                </a:moveTo>
                <a:cubicBezTo>
                  <a:pt x="26335" y="34882"/>
                  <a:pt x="26428" y="34938"/>
                  <a:pt x="26541" y="34995"/>
                </a:cubicBezTo>
                <a:cubicBezTo>
                  <a:pt x="26578" y="35481"/>
                  <a:pt x="26653" y="35968"/>
                  <a:pt x="26709" y="36454"/>
                </a:cubicBezTo>
                <a:cubicBezTo>
                  <a:pt x="26278" y="36679"/>
                  <a:pt x="25829" y="36847"/>
                  <a:pt x="25361" y="36978"/>
                </a:cubicBezTo>
                <a:cubicBezTo>
                  <a:pt x="25380" y="36941"/>
                  <a:pt x="25380" y="36885"/>
                  <a:pt x="25399" y="36847"/>
                </a:cubicBezTo>
                <a:cubicBezTo>
                  <a:pt x="25492" y="36529"/>
                  <a:pt x="25605" y="36230"/>
                  <a:pt x="25736" y="35912"/>
                </a:cubicBezTo>
                <a:cubicBezTo>
                  <a:pt x="25754" y="35837"/>
                  <a:pt x="25792" y="35743"/>
                  <a:pt x="25829" y="35668"/>
                </a:cubicBezTo>
                <a:lnTo>
                  <a:pt x="25829" y="35668"/>
                </a:lnTo>
                <a:cubicBezTo>
                  <a:pt x="25826" y="35674"/>
                  <a:pt x="25825" y="35677"/>
                  <a:pt x="25825" y="35677"/>
                </a:cubicBezTo>
                <a:cubicBezTo>
                  <a:pt x="25822" y="35677"/>
                  <a:pt x="25999" y="35290"/>
                  <a:pt x="26016" y="35238"/>
                </a:cubicBezTo>
                <a:cubicBezTo>
                  <a:pt x="26073" y="35107"/>
                  <a:pt x="26147" y="34976"/>
                  <a:pt x="26222" y="34845"/>
                </a:cubicBezTo>
                <a:close/>
                <a:moveTo>
                  <a:pt x="53174" y="27564"/>
                </a:moveTo>
                <a:cubicBezTo>
                  <a:pt x="56506" y="29604"/>
                  <a:pt x="59145" y="32692"/>
                  <a:pt x="60212" y="36623"/>
                </a:cubicBezTo>
                <a:cubicBezTo>
                  <a:pt x="60230" y="36660"/>
                  <a:pt x="60249" y="36716"/>
                  <a:pt x="60249" y="36773"/>
                </a:cubicBezTo>
                <a:cubicBezTo>
                  <a:pt x="60249" y="36791"/>
                  <a:pt x="60249" y="36791"/>
                  <a:pt x="60230" y="36791"/>
                </a:cubicBezTo>
                <a:cubicBezTo>
                  <a:pt x="59556" y="37166"/>
                  <a:pt x="58845" y="37503"/>
                  <a:pt x="58115" y="37783"/>
                </a:cubicBezTo>
                <a:cubicBezTo>
                  <a:pt x="58003" y="36043"/>
                  <a:pt x="57498" y="34302"/>
                  <a:pt x="56768" y="32767"/>
                </a:cubicBezTo>
                <a:cubicBezTo>
                  <a:pt x="55813" y="30783"/>
                  <a:pt x="54428" y="29099"/>
                  <a:pt x="52762" y="27695"/>
                </a:cubicBezTo>
                <a:cubicBezTo>
                  <a:pt x="52912" y="27658"/>
                  <a:pt x="53043" y="27602"/>
                  <a:pt x="53174" y="27564"/>
                </a:cubicBezTo>
                <a:close/>
                <a:moveTo>
                  <a:pt x="47615" y="32487"/>
                </a:moveTo>
                <a:cubicBezTo>
                  <a:pt x="48308" y="33198"/>
                  <a:pt x="48963" y="33984"/>
                  <a:pt x="49506" y="34807"/>
                </a:cubicBezTo>
                <a:cubicBezTo>
                  <a:pt x="50329" y="36024"/>
                  <a:pt x="50984" y="37372"/>
                  <a:pt x="51433" y="38775"/>
                </a:cubicBezTo>
                <a:cubicBezTo>
                  <a:pt x="50928" y="38700"/>
                  <a:pt x="50423" y="38569"/>
                  <a:pt x="49899" y="38364"/>
                </a:cubicBezTo>
                <a:cubicBezTo>
                  <a:pt x="49075" y="38045"/>
                  <a:pt x="48233" y="37409"/>
                  <a:pt x="47765" y="36604"/>
                </a:cubicBezTo>
                <a:cubicBezTo>
                  <a:pt x="47091" y="35425"/>
                  <a:pt x="47129" y="34021"/>
                  <a:pt x="47503" y="32767"/>
                </a:cubicBezTo>
                <a:cubicBezTo>
                  <a:pt x="47540" y="32674"/>
                  <a:pt x="47578" y="32580"/>
                  <a:pt x="47615" y="32487"/>
                </a:cubicBezTo>
                <a:close/>
                <a:moveTo>
                  <a:pt x="50292" y="28949"/>
                </a:moveTo>
                <a:cubicBezTo>
                  <a:pt x="51789" y="30016"/>
                  <a:pt x="53099" y="31307"/>
                  <a:pt x="54054" y="32917"/>
                </a:cubicBezTo>
                <a:cubicBezTo>
                  <a:pt x="55083" y="34583"/>
                  <a:pt x="55738" y="36567"/>
                  <a:pt x="55738" y="38551"/>
                </a:cubicBezTo>
                <a:cubicBezTo>
                  <a:pt x="55195" y="38663"/>
                  <a:pt x="54653" y="38775"/>
                  <a:pt x="54129" y="38831"/>
                </a:cubicBezTo>
                <a:cubicBezTo>
                  <a:pt x="53923" y="37970"/>
                  <a:pt x="53661" y="37166"/>
                  <a:pt x="53324" y="36398"/>
                </a:cubicBezTo>
                <a:cubicBezTo>
                  <a:pt x="52351" y="34040"/>
                  <a:pt x="50872" y="31888"/>
                  <a:pt x="49019" y="30091"/>
                </a:cubicBezTo>
                <a:cubicBezTo>
                  <a:pt x="49075" y="30035"/>
                  <a:pt x="49131" y="29979"/>
                  <a:pt x="49187" y="29922"/>
                </a:cubicBezTo>
                <a:cubicBezTo>
                  <a:pt x="49524" y="29567"/>
                  <a:pt x="49899" y="29249"/>
                  <a:pt x="50292" y="28968"/>
                </a:cubicBezTo>
                <a:lnTo>
                  <a:pt x="50292" y="28949"/>
                </a:lnTo>
                <a:close/>
                <a:moveTo>
                  <a:pt x="63786" y="37746"/>
                </a:moveTo>
                <a:cubicBezTo>
                  <a:pt x="63786" y="38700"/>
                  <a:pt x="63711" y="39636"/>
                  <a:pt x="63580" y="40572"/>
                </a:cubicBezTo>
                <a:cubicBezTo>
                  <a:pt x="63618" y="39711"/>
                  <a:pt x="63580" y="38831"/>
                  <a:pt x="63487" y="37952"/>
                </a:cubicBezTo>
                <a:cubicBezTo>
                  <a:pt x="63580" y="37896"/>
                  <a:pt x="63693" y="37821"/>
                  <a:pt x="63786" y="37746"/>
                </a:cubicBezTo>
                <a:close/>
                <a:moveTo>
                  <a:pt x="30228" y="37334"/>
                </a:moveTo>
                <a:cubicBezTo>
                  <a:pt x="31538" y="38420"/>
                  <a:pt x="32698" y="39674"/>
                  <a:pt x="33634" y="40965"/>
                </a:cubicBezTo>
                <a:cubicBezTo>
                  <a:pt x="32923" y="41077"/>
                  <a:pt x="32193" y="41208"/>
                  <a:pt x="31500" y="41377"/>
                </a:cubicBezTo>
                <a:cubicBezTo>
                  <a:pt x="31482" y="41377"/>
                  <a:pt x="31463" y="41396"/>
                  <a:pt x="31463" y="41396"/>
                </a:cubicBezTo>
                <a:cubicBezTo>
                  <a:pt x="30958" y="40198"/>
                  <a:pt x="30583" y="38962"/>
                  <a:pt x="30284" y="37577"/>
                </a:cubicBezTo>
                <a:lnTo>
                  <a:pt x="30228" y="37334"/>
                </a:lnTo>
                <a:close/>
                <a:moveTo>
                  <a:pt x="55233" y="41433"/>
                </a:moveTo>
                <a:cubicBezTo>
                  <a:pt x="55064" y="41920"/>
                  <a:pt x="54840" y="42388"/>
                  <a:pt x="54597" y="42818"/>
                </a:cubicBezTo>
                <a:cubicBezTo>
                  <a:pt x="54597" y="42388"/>
                  <a:pt x="54578" y="41957"/>
                  <a:pt x="54540" y="41527"/>
                </a:cubicBezTo>
                <a:cubicBezTo>
                  <a:pt x="54784" y="41508"/>
                  <a:pt x="55008" y="41470"/>
                  <a:pt x="55233" y="41433"/>
                </a:cubicBezTo>
                <a:close/>
                <a:moveTo>
                  <a:pt x="45014" y="31382"/>
                </a:moveTo>
                <a:cubicBezTo>
                  <a:pt x="44527" y="32749"/>
                  <a:pt x="44321" y="34208"/>
                  <a:pt x="44546" y="35650"/>
                </a:cubicBezTo>
                <a:cubicBezTo>
                  <a:pt x="44976" y="38644"/>
                  <a:pt x="47391" y="40722"/>
                  <a:pt x="50254" y="41358"/>
                </a:cubicBezTo>
                <a:cubicBezTo>
                  <a:pt x="50835" y="41489"/>
                  <a:pt x="51415" y="41564"/>
                  <a:pt x="51995" y="41601"/>
                </a:cubicBezTo>
                <a:cubicBezTo>
                  <a:pt x="51995" y="41601"/>
                  <a:pt x="51995" y="41620"/>
                  <a:pt x="51995" y="41620"/>
                </a:cubicBezTo>
                <a:cubicBezTo>
                  <a:pt x="52032" y="42163"/>
                  <a:pt x="52051" y="42706"/>
                  <a:pt x="52014" y="43267"/>
                </a:cubicBezTo>
                <a:cubicBezTo>
                  <a:pt x="50741" y="42462"/>
                  <a:pt x="49319" y="41864"/>
                  <a:pt x="47877" y="41452"/>
                </a:cubicBezTo>
                <a:cubicBezTo>
                  <a:pt x="45409" y="40734"/>
                  <a:pt x="42794" y="40475"/>
                  <a:pt x="40215" y="40475"/>
                </a:cubicBezTo>
                <a:cubicBezTo>
                  <a:pt x="40037" y="40475"/>
                  <a:pt x="39858" y="40476"/>
                  <a:pt x="39680" y="40478"/>
                </a:cubicBezTo>
                <a:cubicBezTo>
                  <a:pt x="38538" y="40478"/>
                  <a:pt x="37396" y="40535"/>
                  <a:pt x="36236" y="40647"/>
                </a:cubicBezTo>
                <a:cubicBezTo>
                  <a:pt x="35038" y="38719"/>
                  <a:pt x="33503" y="36997"/>
                  <a:pt x="31837" y="35612"/>
                </a:cubicBezTo>
                <a:cubicBezTo>
                  <a:pt x="31800" y="35593"/>
                  <a:pt x="31762" y="35556"/>
                  <a:pt x="31744" y="35537"/>
                </a:cubicBezTo>
                <a:cubicBezTo>
                  <a:pt x="32081" y="35163"/>
                  <a:pt x="32399" y="34789"/>
                  <a:pt x="32698" y="34396"/>
                </a:cubicBezTo>
                <a:cubicBezTo>
                  <a:pt x="33714" y="34633"/>
                  <a:pt x="34762" y="34749"/>
                  <a:pt x="35814" y="34749"/>
                </a:cubicBezTo>
                <a:cubicBezTo>
                  <a:pt x="38249" y="34749"/>
                  <a:pt x="40700" y="34125"/>
                  <a:pt x="42805" y="32936"/>
                </a:cubicBezTo>
                <a:cubicBezTo>
                  <a:pt x="43591" y="32487"/>
                  <a:pt x="44340" y="31962"/>
                  <a:pt x="45014" y="31382"/>
                </a:cubicBezTo>
                <a:close/>
                <a:moveTo>
                  <a:pt x="14805" y="37409"/>
                </a:moveTo>
                <a:cubicBezTo>
                  <a:pt x="15161" y="37652"/>
                  <a:pt x="15535" y="37877"/>
                  <a:pt x="15928" y="38083"/>
                </a:cubicBezTo>
                <a:cubicBezTo>
                  <a:pt x="16471" y="38364"/>
                  <a:pt x="17033" y="38607"/>
                  <a:pt x="17613" y="38813"/>
                </a:cubicBezTo>
                <a:cubicBezTo>
                  <a:pt x="17313" y="40198"/>
                  <a:pt x="17089" y="41601"/>
                  <a:pt x="16958" y="43005"/>
                </a:cubicBezTo>
                <a:cubicBezTo>
                  <a:pt x="16939" y="43230"/>
                  <a:pt x="16920" y="43473"/>
                  <a:pt x="16902" y="43716"/>
                </a:cubicBezTo>
                <a:cubicBezTo>
                  <a:pt x="16452" y="43436"/>
                  <a:pt x="16059" y="43118"/>
                  <a:pt x="15741" y="42706"/>
                </a:cubicBezTo>
                <a:cubicBezTo>
                  <a:pt x="15180" y="41995"/>
                  <a:pt x="14768" y="40778"/>
                  <a:pt x="14693" y="39861"/>
                </a:cubicBezTo>
                <a:cubicBezTo>
                  <a:pt x="14618" y="38981"/>
                  <a:pt x="14656" y="38214"/>
                  <a:pt x="14805" y="37409"/>
                </a:cubicBezTo>
                <a:close/>
                <a:moveTo>
                  <a:pt x="27139" y="38757"/>
                </a:moveTo>
                <a:cubicBezTo>
                  <a:pt x="27439" y="40011"/>
                  <a:pt x="27813" y="41246"/>
                  <a:pt x="28300" y="42425"/>
                </a:cubicBezTo>
                <a:cubicBezTo>
                  <a:pt x="27327" y="42855"/>
                  <a:pt x="26428" y="43380"/>
                  <a:pt x="25623" y="44016"/>
                </a:cubicBezTo>
                <a:cubicBezTo>
                  <a:pt x="25361" y="44166"/>
                  <a:pt x="25099" y="44315"/>
                  <a:pt x="24856" y="44484"/>
                </a:cubicBezTo>
                <a:cubicBezTo>
                  <a:pt x="24837" y="44446"/>
                  <a:pt x="24837" y="44409"/>
                  <a:pt x="24837" y="44372"/>
                </a:cubicBezTo>
                <a:cubicBezTo>
                  <a:pt x="24824" y="44290"/>
                  <a:pt x="24810" y="44208"/>
                  <a:pt x="24796" y="44133"/>
                </a:cubicBezTo>
                <a:lnTo>
                  <a:pt x="24796" y="44133"/>
                </a:lnTo>
                <a:cubicBezTo>
                  <a:pt x="24785" y="44044"/>
                  <a:pt x="24762" y="43868"/>
                  <a:pt x="24762" y="43847"/>
                </a:cubicBezTo>
                <a:cubicBezTo>
                  <a:pt x="24688" y="43230"/>
                  <a:pt x="24650" y="42612"/>
                  <a:pt x="24650" y="42013"/>
                </a:cubicBezTo>
                <a:cubicBezTo>
                  <a:pt x="24631" y="41396"/>
                  <a:pt x="24650" y="40778"/>
                  <a:pt x="24706" y="40160"/>
                </a:cubicBezTo>
                <a:cubicBezTo>
                  <a:pt x="24725" y="39992"/>
                  <a:pt x="24744" y="39823"/>
                  <a:pt x="24762" y="39655"/>
                </a:cubicBezTo>
                <a:cubicBezTo>
                  <a:pt x="24762" y="39636"/>
                  <a:pt x="24762" y="39636"/>
                  <a:pt x="24762" y="39618"/>
                </a:cubicBezTo>
                <a:cubicBezTo>
                  <a:pt x="24781" y="39561"/>
                  <a:pt x="24781" y="39505"/>
                  <a:pt x="24800" y="39430"/>
                </a:cubicBezTo>
                <a:lnTo>
                  <a:pt x="24800" y="39449"/>
                </a:lnTo>
                <a:cubicBezTo>
                  <a:pt x="25605" y="39299"/>
                  <a:pt x="26391" y="39056"/>
                  <a:pt x="27139" y="38757"/>
                </a:cubicBezTo>
                <a:close/>
                <a:moveTo>
                  <a:pt x="41420" y="43660"/>
                </a:moveTo>
                <a:cubicBezTo>
                  <a:pt x="44677" y="43679"/>
                  <a:pt x="48401" y="44222"/>
                  <a:pt x="51134" y="46093"/>
                </a:cubicBezTo>
                <a:cubicBezTo>
                  <a:pt x="50113" y="46593"/>
                  <a:pt x="48948" y="46914"/>
                  <a:pt x="47806" y="46914"/>
                </a:cubicBezTo>
                <a:cubicBezTo>
                  <a:pt x="47021" y="46914"/>
                  <a:pt x="46247" y="46762"/>
                  <a:pt x="45538" y="46412"/>
                </a:cubicBezTo>
                <a:cubicBezTo>
                  <a:pt x="45482" y="46393"/>
                  <a:pt x="45425" y="46393"/>
                  <a:pt x="45388" y="46393"/>
                </a:cubicBezTo>
                <a:cubicBezTo>
                  <a:pt x="44770" y="45888"/>
                  <a:pt x="44115" y="45420"/>
                  <a:pt x="43423" y="45027"/>
                </a:cubicBezTo>
                <a:cubicBezTo>
                  <a:pt x="42581" y="44503"/>
                  <a:pt x="41663" y="44053"/>
                  <a:pt x="40709" y="43660"/>
                </a:cubicBezTo>
                <a:close/>
                <a:moveTo>
                  <a:pt x="10051" y="24382"/>
                </a:moveTo>
                <a:lnTo>
                  <a:pt x="10051" y="24382"/>
                </a:lnTo>
                <a:cubicBezTo>
                  <a:pt x="9359" y="27358"/>
                  <a:pt x="9434" y="30540"/>
                  <a:pt x="10912" y="33273"/>
                </a:cubicBezTo>
                <a:cubicBezTo>
                  <a:pt x="11287" y="33984"/>
                  <a:pt x="11754" y="34639"/>
                  <a:pt x="12279" y="35238"/>
                </a:cubicBezTo>
                <a:cubicBezTo>
                  <a:pt x="8685" y="38569"/>
                  <a:pt x="6252" y="43286"/>
                  <a:pt x="5372" y="48115"/>
                </a:cubicBezTo>
                <a:cubicBezTo>
                  <a:pt x="4904" y="46767"/>
                  <a:pt x="4530" y="45345"/>
                  <a:pt x="4287" y="43829"/>
                </a:cubicBezTo>
                <a:cubicBezTo>
                  <a:pt x="4212" y="43380"/>
                  <a:pt x="4137" y="42781"/>
                  <a:pt x="4099" y="42069"/>
                </a:cubicBezTo>
                <a:cubicBezTo>
                  <a:pt x="4062" y="41321"/>
                  <a:pt x="4043" y="40553"/>
                  <a:pt x="4081" y="39805"/>
                </a:cubicBezTo>
                <a:cubicBezTo>
                  <a:pt x="4137" y="38251"/>
                  <a:pt x="4361" y="36960"/>
                  <a:pt x="4755" y="35425"/>
                </a:cubicBezTo>
                <a:cubicBezTo>
                  <a:pt x="5765" y="31532"/>
                  <a:pt x="7712" y="27789"/>
                  <a:pt x="10051" y="24382"/>
                </a:cubicBezTo>
                <a:close/>
                <a:moveTo>
                  <a:pt x="33488" y="44762"/>
                </a:moveTo>
                <a:cubicBezTo>
                  <a:pt x="34257" y="44762"/>
                  <a:pt x="35012" y="44832"/>
                  <a:pt x="35768" y="44933"/>
                </a:cubicBezTo>
                <a:cubicBezTo>
                  <a:pt x="36198" y="46112"/>
                  <a:pt x="36442" y="47310"/>
                  <a:pt x="36479" y="48564"/>
                </a:cubicBezTo>
                <a:cubicBezTo>
                  <a:pt x="35244" y="47478"/>
                  <a:pt x="34121" y="46131"/>
                  <a:pt x="33241" y="44765"/>
                </a:cubicBezTo>
                <a:lnTo>
                  <a:pt x="33222" y="44765"/>
                </a:lnTo>
                <a:cubicBezTo>
                  <a:pt x="33311" y="44763"/>
                  <a:pt x="33400" y="44762"/>
                  <a:pt x="33488" y="44762"/>
                </a:cubicBezTo>
                <a:close/>
                <a:moveTo>
                  <a:pt x="60661" y="39618"/>
                </a:moveTo>
                <a:lnTo>
                  <a:pt x="60661" y="39618"/>
                </a:lnTo>
                <a:cubicBezTo>
                  <a:pt x="60717" y="41227"/>
                  <a:pt x="60455" y="42837"/>
                  <a:pt x="59818" y="44390"/>
                </a:cubicBezTo>
                <a:cubicBezTo>
                  <a:pt x="59800" y="44428"/>
                  <a:pt x="59800" y="44465"/>
                  <a:pt x="59781" y="44484"/>
                </a:cubicBezTo>
                <a:cubicBezTo>
                  <a:pt x="59781" y="44503"/>
                  <a:pt x="59762" y="44540"/>
                  <a:pt x="59744" y="44596"/>
                </a:cubicBezTo>
                <a:cubicBezTo>
                  <a:pt x="59687" y="44690"/>
                  <a:pt x="59650" y="44783"/>
                  <a:pt x="59613" y="44877"/>
                </a:cubicBezTo>
                <a:cubicBezTo>
                  <a:pt x="59482" y="45139"/>
                  <a:pt x="59332" y="45420"/>
                  <a:pt x="59182" y="45663"/>
                </a:cubicBezTo>
                <a:cubicBezTo>
                  <a:pt x="59051" y="45888"/>
                  <a:pt x="58920" y="46093"/>
                  <a:pt x="58789" y="46299"/>
                </a:cubicBezTo>
                <a:cubicBezTo>
                  <a:pt x="58695" y="46430"/>
                  <a:pt x="58621" y="46561"/>
                  <a:pt x="58527" y="46674"/>
                </a:cubicBezTo>
                <a:cubicBezTo>
                  <a:pt x="58527" y="46674"/>
                  <a:pt x="58396" y="46861"/>
                  <a:pt x="58377" y="46898"/>
                </a:cubicBezTo>
                <a:cubicBezTo>
                  <a:pt x="57872" y="47516"/>
                  <a:pt x="57329" y="48115"/>
                  <a:pt x="56730" y="48639"/>
                </a:cubicBezTo>
                <a:cubicBezTo>
                  <a:pt x="56244" y="47535"/>
                  <a:pt x="55589" y="46505"/>
                  <a:pt x="54784" y="45588"/>
                </a:cubicBezTo>
                <a:cubicBezTo>
                  <a:pt x="56056" y="44521"/>
                  <a:pt x="57086" y="43155"/>
                  <a:pt x="57629" y="41601"/>
                </a:cubicBezTo>
                <a:cubicBezTo>
                  <a:pt x="57722" y="41339"/>
                  <a:pt x="57797" y="41059"/>
                  <a:pt x="57872" y="40778"/>
                </a:cubicBezTo>
                <a:cubicBezTo>
                  <a:pt x="58078" y="40703"/>
                  <a:pt x="58302" y="40628"/>
                  <a:pt x="58508" y="40553"/>
                </a:cubicBezTo>
                <a:cubicBezTo>
                  <a:pt x="59238" y="40273"/>
                  <a:pt x="59968" y="39954"/>
                  <a:pt x="60661" y="39618"/>
                </a:cubicBezTo>
                <a:close/>
                <a:moveTo>
                  <a:pt x="67792" y="34396"/>
                </a:moveTo>
                <a:lnTo>
                  <a:pt x="67792" y="34396"/>
                </a:lnTo>
                <a:cubicBezTo>
                  <a:pt x="68952" y="36567"/>
                  <a:pt x="69645" y="39000"/>
                  <a:pt x="70000" y="41470"/>
                </a:cubicBezTo>
                <a:cubicBezTo>
                  <a:pt x="69607" y="42724"/>
                  <a:pt x="69102" y="43960"/>
                  <a:pt x="68428" y="45101"/>
                </a:cubicBezTo>
                <a:cubicBezTo>
                  <a:pt x="67548" y="46524"/>
                  <a:pt x="66444" y="47722"/>
                  <a:pt x="65153" y="48714"/>
                </a:cubicBezTo>
                <a:cubicBezTo>
                  <a:pt x="65433" y="48003"/>
                  <a:pt x="65695" y="47310"/>
                  <a:pt x="65939" y="46599"/>
                </a:cubicBezTo>
                <a:cubicBezTo>
                  <a:pt x="67249" y="42706"/>
                  <a:pt x="67998" y="38513"/>
                  <a:pt x="67792" y="34396"/>
                </a:cubicBezTo>
                <a:close/>
                <a:moveTo>
                  <a:pt x="29816" y="45532"/>
                </a:moveTo>
                <a:cubicBezTo>
                  <a:pt x="30471" y="46674"/>
                  <a:pt x="31201" y="47759"/>
                  <a:pt x="32043" y="48751"/>
                </a:cubicBezTo>
                <a:cubicBezTo>
                  <a:pt x="30415" y="48283"/>
                  <a:pt x="28768" y="47797"/>
                  <a:pt x="27139" y="47291"/>
                </a:cubicBezTo>
                <a:cubicBezTo>
                  <a:pt x="27327" y="47104"/>
                  <a:pt x="27532" y="46917"/>
                  <a:pt x="27738" y="46749"/>
                </a:cubicBezTo>
                <a:cubicBezTo>
                  <a:pt x="27795" y="46692"/>
                  <a:pt x="27944" y="46599"/>
                  <a:pt x="27963" y="46580"/>
                </a:cubicBezTo>
                <a:cubicBezTo>
                  <a:pt x="28094" y="46486"/>
                  <a:pt x="28225" y="46393"/>
                  <a:pt x="28356" y="46318"/>
                </a:cubicBezTo>
                <a:cubicBezTo>
                  <a:pt x="28581" y="46168"/>
                  <a:pt x="28805" y="46037"/>
                  <a:pt x="29049" y="45906"/>
                </a:cubicBezTo>
                <a:cubicBezTo>
                  <a:pt x="29292" y="45775"/>
                  <a:pt x="29535" y="45663"/>
                  <a:pt x="29778" y="45551"/>
                </a:cubicBezTo>
                <a:cubicBezTo>
                  <a:pt x="29797" y="45551"/>
                  <a:pt x="29797" y="45551"/>
                  <a:pt x="29816" y="45532"/>
                </a:cubicBezTo>
                <a:close/>
                <a:moveTo>
                  <a:pt x="46586" y="47478"/>
                </a:moveTo>
                <a:lnTo>
                  <a:pt x="46586" y="47478"/>
                </a:lnTo>
                <a:cubicBezTo>
                  <a:pt x="47222" y="47703"/>
                  <a:pt x="47877" y="47834"/>
                  <a:pt x="48589" y="47871"/>
                </a:cubicBezTo>
                <a:cubicBezTo>
                  <a:pt x="48644" y="47873"/>
                  <a:pt x="48700" y="47874"/>
                  <a:pt x="48755" y="47874"/>
                </a:cubicBezTo>
                <a:cubicBezTo>
                  <a:pt x="49462" y="47874"/>
                  <a:pt x="50139" y="47764"/>
                  <a:pt x="50816" y="47591"/>
                </a:cubicBezTo>
                <a:lnTo>
                  <a:pt x="50816" y="47591"/>
                </a:lnTo>
                <a:cubicBezTo>
                  <a:pt x="50516" y="48115"/>
                  <a:pt x="50161" y="48620"/>
                  <a:pt x="49730" y="49051"/>
                </a:cubicBezTo>
                <a:cubicBezTo>
                  <a:pt x="49337" y="49444"/>
                  <a:pt x="48925" y="49762"/>
                  <a:pt x="48495" y="50024"/>
                </a:cubicBezTo>
                <a:cubicBezTo>
                  <a:pt x="47971" y="49088"/>
                  <a:pt x="47335" y="48246"/>
                  <a:pt x="46586" y="47478"/>
                </a:cubicBezTo>
                <a:close/>
                <a:moveTo>
                  <a:pt x="19859" y="48134"/>
                </a:moveTo>
                <a:cubicBezTo>
                  <a:pt x="19896" y="48134"/>
                  <a:pt x="19934" y="48152"/>
                  <a:pt x="19990" y="48171"/>
                </a:cubicBezTo>
                <a:cubicBezTo>
                  <a:pt x="20139" y="48732"/>
                  <a:pt x="20327" y="49294"/>
                  <a:pt x="20533" y="49855"/>
                </a:cubicBezTo>
                <a:cubicBezTo>
                  <a:pt x="20458" y="50024"/>
                  <a:pt x="20402" y="50174"/>
                  <a:pt x="20345" y="50342"/>
                </a:cubicBezTo>
                <a:cubicBezTo>
                  <a:pt x="20121" y="49631"/>
                  <a:pt x="19952" y="48882"/>
                  <a:pt x="19859" y="48134"/>
                </a:cubicBezTo>
                <a:close/>
                <a:moveTo>
                  <a:pt x="38444" y="45569"/>
                </a:moveTo>
                <a:lnTo>
                  <a:pt x="38444" y="45569"/>
                </a:lnTo>
                <a:cubicBezTo>
                  <a:pt x="40297" y="46168"/>
                  <a:pt x="42038" y="47067"/>
                  <a:pt x="43516" y="48227"/>
                </a:cubicBezTo>
                <a:cubicBezTo>
                  <a:pt x="44490" y="48994"/>
                  <a:pt x="45351" y="49912"/>
                  <a:pt x="45987" y="50941"/>
                </a:cubicBezTo>
                <a:lnTo>
                  <a:pt x="45987" y="50960"/>
                </a:lnTo>
                <a:cubicBezTo>
                  <a:pt x="45650" y="51016"/>
                  <a:pt x="45369" y="51053"/>
                  <a:pt x="45070" y="51072"/>
                </a:cubicBezTo>
                <a:cubicBezTo>
                  <a:pt x="44527" y="51129"/>
                  <a:pt x="43983" y="51154"/>
                  <a:pt x="43440" y="51154"/>
                </a:cubicBezTo>
                <a:cubicBezTo>
                  <a:pt x="43272" y="51154"/>
                  <a:pt x="43104" y="51151"/>
                  <a:pt x="42936" y="51147"/>
                </a:cubicBezTo>
                <a:cubicBezTo>
                  <a:pt x="41832" y="51109"/>
                  <a:pt x="40728" y="50960"/>
                  <a:pt x="39623" y="50735"/>
                </a:cubicBezTo>
                <a:cubicBezTo>
                  <a:pt x="39605" y="50716"/>
                  <a:pt x="39567" y="50716"/>
                  <a:pt x="39530" y="50698"/>
                </a:cubicBezTo>
                <a:cubicBezTo>
                  <a:pt x="39305" y="50567"/>
                  <a:pt x="39081" y="50436"/>
                  <a:pt x="38856" y="50305"/>
                </a:cubicBezTo>
                <a:cubicBezTo>
                  <a:pt x="39024" y="48714"/>
                  <a:pt x="38856" y="47123"/>
                  <a:pt x="38444" y="45569"/>
                </a:cubicBezTo>
                <a:close/>
                <a:moveTo>
                  <a:pt x="53474" y="48396"/>
                </a:moveTo>
                <a:cubicBezTo>
                  <a:pt x="53511" y="48470"/>
                  <a:pt x="53567" y="48527"/>
                  <a:pt x="53605" y="48601"/>
                </a:cubicBezTo>
                <a:cubicBezTo>
                  <a:pt x="53941" y="49126"/>
                  <a:pt x="54222" y="49687"/>
                  <a:pt x="54409" y="50267"/>
                </a:cubicBezTo>
                <a:cubicBezTo>
                  <a:pt x="54054" y="50473"/>
                  <a:pt x="53679" y="50679"/>
                  <a:pt x="53305" y="50847"/>
                </a:cubicBezTo>
                <a:cubicBezTo>
                  <a:pt x="53212" y="50885"/>
                  <a:pt x="53118" y="50941"/>
                  <a:pt x="53024" y="50978"/>
                </a:cubicBezTo>
                <a:cubicBezTo>
                  <a:pt x="53024" y="50978"/>
                  <a:pt x="52837" y="51072"/>
                  <a:pt x="52762" y="51091"/>
                </a:cubicBezTo>
                <a:cubicBezTo>
                  <a:pt x="52556" y="51184"/>
                  <a:pt x="52351" y="51259"/>
                  <a:pt x="52126" y="51353"/>
                </a:cubicBezTo>
                <a:cubicBezTo>
                  <a:pt x="51789" y="51465"/>
                  <a:pt x="51452" y="51577"/>
                  <a:pt x="51097" y="51671"/>
                </a:cubicBezTo>
                <a:cubicBezTo>
                  <a:pt x="52126" y="50754"/>
                  <a:pt x="52912" y="49631"/>
                  <a:pt x="53474" y="48396"/>
                </a:cubicBezTo>
                <a:close/>
                <a:moveTo>
                  <a:pt x="27065" y="50473"/>
                </a:moveTo>
                <a:lnTo>
                  <a:pt x="27065" y="50473"/>
                </a:lnTo>
                <a:cubicBezTo>
                  <a:pt x="28412" y="50904"/>
                  <a:pt x="29778" y="51315"/>
                  <a:pt x="31145" y="51708"/>
                </a:cubicBezTo>
                <a:cubicBezTo>
                  <a:pt x="32623" y="52139"/>
                  <a:pt x="34102" y="52588"/>
                  <a:pt x="35581" y="52981"/>
                </a:cubicBezTo>
                <a:cubicBezTo>
                  <a:pt x="35543" y="53075"/>
                  <a:pt x="35506" y="53168"/>
                  <a:pt x="35450" y="53262"/>
                </a:cubicBezTo>
                <a:cubicBezTo>
                  <a:pt x="35262" y="53243"/>
                  <a:pt x="35075" y="53243"/>
                  <a:pt x="34888" y="53224"/>
                </a:cubicBezTo>
                <a:cubicBezTo>
                  <a:pt x="33147" y="53075"/>
                  <a:pt x="31407" y="52906"/>
                  <a:pt x="29685" y="52644"/>
                </a:cubicBezTo>
                <a:cubicBezTo>
                  <a:pt x="29273" y="52588"/>
                  <a:pt x="28880" y="52494"/>
                  <a:pt x="28487" y="52420"/>
                </a:cubicBezTo>
                <a:cubicBezTo>
                  <a:pt x="28431" y="52363"/>
                  <a:pt x="28393" y="52307"/>
                  <a:pt x="28337" y="52270"/>
                </a:cubicBezTo>
                <a:cubicBezTo>
                  <a:pt x="28281" y="52176"/>
                  <a:pt x="28206" y="52101"/>
                  <a:pt x="28131" y="52008"/>
                </a:cubicBezTo>
                <a:cubicBezTo>
                  <a:pt x="28057" y="51933"/>
                  <a:pt x="28000" y="51839"/>
                  <a:pt x="27926" y="51765"/>
                </a:cubicBezTo>
                <a:cubicBezTo>
                  <a:pt x="27926" y="51746"/>
                  <a:pt x="27907" y="51746"/>
                  <a:pt x="27907" y="51727"/>
                </a:cubicBezTo>
                <a:cubicBezTo>
                  <a:pt x="27607" y="51315"/>
                  <a:pt x="27327" y="50904"/>
                  <a:pt x="27065" y="50473"/>
                </a:cubicBezTo>
                <a:close/>
                <a:moveTo>
                  <a:pt x="22535" y="54048"/>
                </a:moveTo>
                <a:cubicBezTo>
                  <a:pt x="22685" y="54329"/>
                  <a:pt x="22853" y="54591"/>
                  <a:pt x="23022" y="54871"/>
                </a:cubicBezTo>
                <a:cubicBezTo>
                  <a:pt x="22853" y="54703"/>
                  <a:pt x="22685" y="54516"/>
                  <a:pt x="22535" y="54347"/>
                </a:cubicBezTo>
                <a:cubicBezTo>
                  <a:pt x="22535" y="54235"/>
                  <a:pt x="22535" y="54142"/>
                  <a:pt x="22535" y="54048"/>
                </a:cubicBezTo>
                <a:close/>
                <a:moveTo>
                  <a:pt x="36217" y="56687"/>
                </a:moveTo>
                <a:cubicBezTo>
                  <a:pt x="38314" y="56829"/>
                  <a:pt x="40403" y="56899"/>
                  <a:pt x="42495" y="56899"/>
                </a:cubicBezTo>
                <a:cubicBezTo>
                  <a:pt x="43446" y="56899"/>
                  <a:pt x="44397" y="56885"/>
                  <a:pt x="45351" y="56855"/>
                </a:cubicBezTo>
                <a:lnTo>
                  <a:pt x="45351" y="56855"/>
                </a:lnTo>
                <a:cubicBezTo>
                  <a:pt x="44171" y="57061"/>
                  <a:pt x="43011" y="57211"/>
                  <a:pt x="41851" y="57267"/>
                </a:cubicBezTo>
                <a:cubicBezTo>
                  <a:pt x="41486" y="57286"/>
                  <a:pt x="41116" y="57295"/>
                  <a:pt x="40744" y="57295"/>
                </a:cubicBezTo>
                <a:cubicBezTo>
                  <a:pt x="40372" y="57295"/>
                  <a:pt x="39998" y="57286"/>
                  <a:pt x="39623" y="57267"/>
                </a:cubicBezTo>
                <a:cubicBezTo>
                  <a:pt x="39286" y="57248"/>
                  <a:pt x="38950" y="57230"/>
                  <a:pt x="38613" y="57211"/>
                </a:cubicBezTo>
                <a:cubicBezTo>
                  <a:pt x="38407" y="57192"/>
                  <a:pt x="38220" y="57174"/>
                  <a:pt x="38014" y="57155"/>
                </a:cubicBezTo>
                <a:cubicBezTo>
                  <a:pt x="38014" y="57155"/>
                  <a:pt x="37658" y="57099"/>
                  <a:pt x="37639" y="57099"/>
                </a:cubicBezTo>
                <a:cubicBezTo>
                  <a:pt x="37134" y="57024"/>
                  <a:pt x="36629" y="56930"/>
                  <a:pt x="36123" y="56818"/>
                </a:cubicBezTo>
                <a:cubicBezTo>
                  <a:pt x="36161" y="56781"/>
                  <a:pt x="36198" y="56743"/>
                  <a:pt x="36217" y="56687"/>
                </a:cubicBezTo>
                <a:close/>
                <a:moveTo>
                  <a:pt x="53923" y="57529"/>
                </a:moveTo>
                <a:cubicBezTo>
                  <a:pt x="53230" y="59045"/>
                  <a:pt x="52201" y="60393"/>
                  <a:pt x="50928" y="61422"/>
                </a:cubicBezTo>
                <a:cubicBezTo>
                  <a:pt x="49955" y="62208"/>
                  <a:pt x="48701" y="62882"/>
                  <a:pt x="47559" y="63256"/>
                </a:cubicBezTo>
                <a:cubicBezTo>
                  <a:pt x="46998" y="63462"/>
                  <a:pt x="46455" y="63612"/>
                  <a:pt x="45912" y="63724"/>
                </a:cubicBezTo>
                <a:cubicBezTo>
                  <a:pt x="46754" y="62845"/>
                  <a:pt x="47503" y="61871"/>
                  <a:pt x="48121" y="60748"/>
                </a:cubicBezTo>
                <a:cubicBezTo>
                  <a:pt x="48308" y="60374"/>
                  <a:pt x="48495" y="60000"/>
                  <a:pt x="48663" y="59607"/>
                </a:cubicBezTo>
                <a:cubicBezTo>
                  <a:pt x="48701" y="59607"/>
                  <a:pt x="48720" y="59607"/>
                  <a:pt x="48738" y="59588"/>
                </a:cubicBezTo>
                <a:cubicBezTo>
                  <a:pt x="50498" y="59064"/>
                  <a:pt x="52238" y="58371"/>
                  <a:pt x="53923" y="57529"/>
                </a:cubicBezTo>
                <a:close/>
                <a:moveTo>
                  <a:pt x="32680" y="59532"/>
                </a:moveTo>
                <a:cubicBezTo>
                  <a:pt x="35128" y="60465"/>
                  <a:pt x="37751" y="60874"/>
                  <a:pt x="40389" y="60874"/>
                </a:cubicBezTo>
                <a:cubicBezTo>
                  <a:pt x="41986" y="60874"/>
                  <a:pt x="43590" y="60724"/>
                  <a:pt x="45163" y="60449"/>
                </a:cubicBezTo>
                <a:lnTo>
                  <a:pt x="45163" y="60449"/>
                </a:lnTo>
                <a:cubicBezTo>
                  <a:pt x="44883" y="60842"/>
                  <a:pt x="44583" y="61235"/>
                  <a:pt x="44265" y="61591"/>
                </a:cubicBezTo>
                <a:cubicBezTo>
                  <a:pt x="43385" y="62545"/>
                  <a:pt x="42393" y="63331"/>
                  <a:pt x="41308" y="64005"/>
                </a:cubicBezTo>
                <a:cubicBezTo>
                  <a:pt x="40728" y="63949"/>
                  <a:pt x="40260" y="63874"/>
                  <a:pt x="39623" y="63743"/>
                </a:cubicBezTo>
                <a:cubicBezTo>
                  <a:pt x="38276" y="63481"/>
                  <a:pt x="36909" y="63032"/>
                  <a:pt x="35786" y="62489"/>
                </a:cubicBezTo>
                <a:cubicBezTo>
                  <a:pt x="34308" y="61797"/>
                  <a:pt x="32942" y="60917"/>
                  <a:pt x="31669" y="59925"/>
                </a:cubicBezTo>
                <a:cubicBezTo>
                  <a:pt x="32006" y="59813"/>
                  <a:pt x="32343" y="59682"/>
                  <a:pt x="32680" y="59532"/>
                </a:cubicBezTo>
                <a:close/>
                <a:moveTo>
                  <a:pt x="23658" y="58914"/>
                </a:moveTo>
                <a:cubicBezTo>
                  <a:pt x="24033" y="59139"/>
                  <a:pt x="24426" y="59326"/>
                  <a:pt x="24819" y="59513"/>
                </a:cubicBezTo>
                <a:cubicBezTo>
                  <a:pt x="25567" y="59831"/>
                  <a:pt x="26353" y="60075"/>
                  <a:pt x="27139" y="60206"/>
                </a:cubicBezTo>
                <a:cubicBezTo>
                  <a:pt x="27963" y="61067"/>
                  <a:pt x="28843" y="61871"/>
                  <a:pt x="29778" y="62620"/>
                </a:cubicBezTo>
                <a:cubicBezTo>
                  <a:pt x="31744" y="64174"/>
                  <a:pt x="33952" y="65428"/>
                  <a:pt x="36273" y="66251"/>
                </a:cubicBezTo>
                <a:cubicBezTo>
                  <a:pt x="35431" y="66513"/>
                  <a:pt x="34570" y="66775"/>
                  <a:pt x="33709" y="66981"/>
                </a:cubicBezTo>
                <a:cubicBezTo>
                  <a:pt x="33166" y="66831"/>
                  <a:pt x="32623" y="66663"/>
                  <a:pt x="32081" y="66457"/>
                </a:cubicBezTo>
                <a:cubicBezTo>
                  <a:pt x="28300" y="65072"/>
                  <a:pt x="25230" y="62433"/>
                  <a:pt x="23658" y="58914"/>
                </a:cubicBezTo>
                <a:close/>
                <a:moveTo>
                  <a:pt x="70150" y="48302"/>
                </a:moveTo>
                <a:lnTo>
                  <a:pt x="70150" y="48302"/>
                </a:lnTo>
                <a:cubicBezTo>
                  <a:pt x="69888" y="51091"/>
                  <a:pt x="69233" y="53842"/>
                  <a:pt x="67848" y="56294"/>
                </a:cubicBezTo>
                <a:cubicBezTo>
                  <a:pt x="66650" y="58446"/>
                  <a:pt x="65040" y="60262"/>
                  <a:pt x="63075" y="61778"/>
                </a:cubicBezTo>
                <a:cubicBezTo>
                  <a:pt x="59332" y="64716"/>
                  <a:pt x="54709" y="66289"/>
                  <a:pt x="49992" y="67206"/>
                </a:cubicBezTo>
                <a:cubicBezTo>
                  <a:pt x="55177" y="63912"/>
                  <a:pt x="59519" y="59251"/>
                  <a:pt x="62607" y="53898"/>
                </a:cubicBezTo>
                <a:cubicBezTo>
                  <a:pt x="63262" y="53617"/>
                  <a:pt x="63899" y="53337"/>
                  <a:pt x="64516" y="53000"/>
                </a:cubicBezTo>
                <a:cubicBezTo>
                  <a:pt x="66687" y="51839"/>
                  <a:pt x="68634" y="50248"/>
                  <a:pt x="70150" y="48302"/>
                </a:cubicBezTo>
                <a:close/>
                <a:moveTo>
                  <a:pt x="40859" y="67299"/>
                </a:moveTo>
                <a:cubicBezTo>
                  <a:pt x="41008" y="67318"/>
                  <a:pt x="41158" y="67318"/>
                  <a:pt x="41308" y="67337"/>
                </a:cubicBezTo>
                <a:cubicBezTo>
                  <a:pt x="40877" y="67468"/>
                  <a:pt x="40447" y="67599"/>
                  <a:pt x="40016" y="67711"/>
                </a:cubicBezTo>
                <a:cubicBezTo>
                  <a:pt x="40297" y="67580"/>
                  <a:pt x="40578" y="67449"/>
                  <a:pt x="40859" y="67299"/>
                </a:cubicBezTo>
                <a:close/>
                <a:moveTo>
                  <a:pt x="11698" y="39767"/>
                </a:moveTo>
                <a:cubicBezTo>
                  <a:pt x="11754" y="40778"/>
                  <a:pt x="11979" y="41770"/>
                  <a:pt x="12391" y="42724"/>
                </a:cubicBezTo>
                <a:cubicBezTo>
                  <a:pt x="12990" y="44184"/>
                  <a:pt x="13944" y="45382"/>
                  <a:pt x="15273" y="46243"/>
                </a:cubicBezTo>
                <a:cubicBezTo>
                  <a:pt x="15779" y="46561"/>
                  <a:pt x="16321" y="46823"/>
                  <a:pt x="16883" y="47067"/>
                </a:cubicBezTo>
                <a:cubicBezTo>
                  <a:pt x="17033" y="49238"/>
                  <a:pt x="17519" y="51371"/>
                  <a:pt x="18474" y="53337"/>
                </a:cubicBezTo>
                <a:cubicBezTo>
                  <a:pt x="18848" y="54104"/>
                  <a:pt x="19335" y="54853"/>
                  <a:pt x="19859" y="55545"/>
                </a:cubicBezTo>
                <a:cubicBezTo>
                  <a:pt x="19896" y="55863"/>
                  <a:pt x="19934" y="56182"/>
                  <a:pt x="19990" y="56481"/>
                </a:cubicBezTo>
                <a:cubicBezTo>
                  <a:pt x="20439" y="59270"/>
                  <a:pt x="21749" y="61890"/>
                  <a:pt x="23546" y="64080"/>
                </a:cubicBezTo>
                <a:cubicBezTo>
                  <a:pt x="24800" y="65615"/>
                  <a:pt x="26391" y="66850"/>
                  <a:pt x="28113" y="67823"/>
                </a:cubicBezTo>
                <a:cubicBezTo>
                  <a:pt x="27888" y="67786"/>
                  <a:pt x="27645" y="67730"/>
                  <a:pt x="27420" y="67674"/>
                </a:cubicBezTo>
                <a:cubicBezTo>
                  <a:pt x="24351" y="66906"/>
                  <a:pt x="21805" y="65821"/>
                  <a:pt x="19091" y="64192"/>
                </a:cubicBezTo>
                <a:cubicBezTo>
                  <a:pt x="14468" y="61441"/>
                  <a:pt x="10519" y="57642"/>
                  <a:pt x="7749" y="53037"/>
                </a:cubicBezTo>
                <a:cubicBezTo>
                  <a:pt x="7599" y="51072"/>
                  <a:pt x="7787" y="49069"/>
                  <a:pt x="8273" y="47142"/>
                </a:cubicBezTo>
                <a:cubicBezTo>
                  <a:pt x="8947" y="44503"/>
                  <a:pt x="10107" y="41995"/>
                  <a:pt x="11698" y="39767"/>
                </a:cubicBezTo>
                <a:close/>
                <a:moveTo>
                  <a:pt x="53723" y="0"/>
                </a:moveTo>
                <a:cubicBezTo>
                  <a:pt x="49841" y="0"/>
                  <a:pt x="45941" y="1120"/>
                  <a:pt x="42768" y="3307"/>
                </a:cubicBezTo>
                <a:cubicBezTo>
                  <a:pt x="42319" y="3607"/>
                  <a:pt x="41851" y="3963"/>
                  <a:pt x="41364" y="4337"/>
                </a:cubicBezTo>
                <a:cubicBezTo>
                  <a:pt x="40765" y="4243"/>
                  <a:pt x="40147" y="4150"/>
                  <a:pt x="39548" y="4075"/>
                </a:cubicBezTo>
                <a:cubicBezTo>
                  <a:pt x="38657" y="3980"/>
                  <a:pt x="37764" y="3934"/>
                  <a:pt x="36872" y="3934"/>
                </a:cubicBezTo>
                <a:cubicBezTo>
                  <a:pt x="31053" y="3934"/>
                  <a:pt x="25272" y="5887"/>
                  <a:pt x="20420" y="9035"/>
                </a:cubicBezTo>
                <a:cubicBezTo>
                  <a:pt x="14880" y="12610"/>
                  <a:pt x="10388" y="17607"/>
                  <a:pt x="6720" y="23053"/>
                </a:cubicBezTo>
                <a:cubicBezTo>
                  <a:pt x="2920" y="28743"/>
                  <a:pt x="1" y="35388"/>
                  <a:pt x="487" y="42369"/>
                </a:cubicBezTo>
                <a:cubicBezTo>
                  <a:pt x="843" y="47441"/>
                  <a:pt x="2714" y="52214"/>
                  <a:pt x="5503" y="56406"/>
                </a:cubicBezTo>
                <a:cubicBezTo>
                  <a:pt x="6476" y="60655"/>
                  <a:pt x="8835" y="64567"/>
                  <a:pt x="12353" y="67262"/>
                </a:cubicBezTo>
                <a:cubicBezTo>
                  <a:pt x="15879" y="69970"/>
                  <a:pt x="20111" y="70895"/>
                  <a:pt x="24414" y="70895"/>
                </a:cubicBezTo>
                <a:cubicBezTo>
                  <a:pt x="24543" y="70895"/>
                  <a:pt x="24671" y="70894"/>
                  <a:pt x="24800" y="70893"/>
                </a:cubicBezTo>
                <a:cubicBezTo>
                  <a:pt x="27636" y="71786"/>
                  <a:pt x="30590" y="72236"/>
                  <a:pt x="33544" y="72236"/>
                </a:cubicBezTo>
                <a:cubicBezTo>
                  <a:pt x="36224" y="72236"/>
                  <a:pt x="38904" y="71865"/>
                  <a:pt x="41495" y="71117"/>
                </a:cubicBezTo>
                <a:cubicBezTo>
                  <a:pt x="41673" y="71120"/>
                  <a:pt x="41850" y="71121"/>
                  <a:pt x="42028" y="71121"/>
                </a:cubicBezTo>
                <a:cubicBezTo>
                  <a:pt x="44657" y="71121"/>
                  <a:pt x="47280" y="70864"/>
                  <a:pt x="49805" y="70444"/>
                </a:cubicBezTo>
                <a:cubicBezTo>
                  <a:pt x="55364" y="69545"/>
                  <a:pt x="60904" y="67355"/>
                  <a:pt x="65265" y="63724"/>
                </a:cubicBezTo>
                <a:cubicBezTo>
                  <a:pt x="67361" y="61984"/>
                  <a:pt x="69158" y="59813"/>
                  <a:pt x="70412" y="57379"/>
                </a:cubicBezTo>
                <a:cubicBezTo>
                  <a:pt x="72022" y="54254"/>
                  <a:pt x="72714" y="50735"/>
                  <a:pt x="72920" y="47235"/>
                </a:cubicBezTo>
                <a:cubicBezTo>
                  <a:pt x="72995" y="45831"/>
                  <a:pt x="72995" y="44428"/>
                  <a:pt x="72883" y="43005"/>
                </a:cubicBezTo>
                <a:cubicBezTo>
                  <a:pt x="73538" y="41040"/>
                  <a:pt x="73893" y="38962"/>
                  <a:pt x="74080" y="36904"/>
                </a:cubicBezTo>
                <a:lnTo>
                  <a:pt x="74099" y="36904"/>
                </a:lnTo>
                <a:cubicBezTo>
                  <a:pt x="74548" y="32168"/>
                  <a:pt x="74155" y="27396"/>
                  <a:pt x="72995" y="22791"/>
                </a:cubicBezTo>
                <a:cubicBezTo>
                  <a:pt x="73444" y="19273"/>
                  <a:pt x="72976" y="15660"/>
                  <a:pt x="71591" y="12310"/>
                </a:cubicBezTo>
                <a:cubicBezTo>
                  <a:pt x="69326" y="6882"/>
                  <a:pt x="64928" y="2447"/>
                  <a:pt x="59220" y="781"/>
                </a:cubicBezTo>
                <a:cubicBezTo>
                  <a:pt x="57446" y="259"/>
                  <a:pt x="55587" y="0"/>
                  <a:pt x="5372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7" name="Google Shape;17;p2"/>
          <p:cNvPicPr preferRelativeResize="0"/>
          <p:nvPr/>
        </p:nvPicPr>
        <p:blipFill>
          <a:blip r:embed="rId7">
            <a:alphaModFix/>
          </a:blip>
          <a:stretch>
            <a:fillRect/>
          </a:stretch>
        </p:blipFill>
        <p:spPr>
          <a:xfrm rot="6438908">
            <a:off x="6444824" y="-637250"/>
            <a:ext cx="1347751" cy="1142451"/>
          </a:xfrm>
          <a:prstGeom prst="rect">
            <a:avLst/>
          </a:prstGeom>
          <a:noFill/>
          <a:ln>
            <a:noFill/>
          </a:ln>
        </p:spPr>
      </p:pic>
      <p:pic>
        <p:nvPicPr>
          <p:cNvPr id="18" name="Google Shape;18;p2"/>
          <p:cNvPicPr preferRelativeResize="0"/>
          <p:nvPr/>
        </p:nvPicPr>
        <p:blipFill>
          <a:blip r:embed="rId8">
            <a:alphaModFix/>
          </a:blip>
          <a:stretch>
            <a:fillRect/>
          </a:stretch>
        </p:blipFill>
        <p:spPr>
          <a:xfrm rot="6550377">
            <a:off x="547849" y="3807250"/>
            <a:ext cx="1824751" cy="2503038"/>
          </a:xfrm>
          <a:prstGeom prst="rect">
            <a:avLst/>
          </a:prstGeom>
          <a:noFill/>
          <a:ln>
            <a:noFill/>
          </a:ln>
        </p:spPr>
      </p:pic>
      <p:pic>
        <p:nvPicPr>
          <p:cNvPr id="19" name="Google Shape;19;p2"/>
          <p:cNvPicPr preferRelativeResize="0"/>
          <p:nvPr/>
        </p:nvPicPr>
        <p:blipFill>
          <a:blip r:embed="rId9">
            <a:alphaModFix/>
          </a:blip>
          <a:stretch>
            <a:fillRect/>
          </a:stretch>
        </p:blipFill>
        <p:spPr>
          <a:xfrm rot="10412086">
            <a:off x="7903474" y="65565"/>
            <a:ext cx="2685749" cy="3283220"/>
          </a:xfrm>
          <a:prstGeom prst="rect">
            <a:avLst/>
          </a:prstGeom>
          <a:noFill/>
          <a:ln>
            <a:noFill/>
          </a:ln>
        </p:spPr>
      </p:pic>
      <p:pic>
        <p:nvPicPr>
          <p:cNvPr id="20" name="Google Shape;20;p2"/>
          <p:cNvPicPr preferRelativeResize="0"/>
          <p:nvPr/>
        </p:nvPicPr>
        <p:blipFill>
          <a:blip r:embed="rId10">
            <a:alphaModFix/>
          </a:blip>
          <a:stretch>
            <a:fillRect/>
          </a:stretch>
        </p:blipFill>
        <p:spPr>
          <a:xfrm>
            <a:off x="7727178" y="-435475"/>
            <a:ext cx="1213893" cy="1520749"/>
          </a:xfrm>
          <a:prstGeom prst="rect">
            <a:avLst/>
          </a:prstGeom>
          <a:noFill/>
          <a:ln>
            <a:noFill/>
          </a:ln>
        </p:spPr>
      </p:pic>
      <p:pic>
        <p:nvPicPr>
          <p:cNvPr id="21" name="Google Shape;21;p2"/>
          <p:cNvPicPr preferRelativeResize="0"/>
          <p:nvPr/>
        </p:nvPicPr>
        <p:blipFill>
          <a:blip r:embed="rId11">
            <a:alphaModFix/>
          </a:blip>
          <a:stretch>
            <a:fillRect/>
          </a:stretch>
        </p:blipFill>
        <p:spPr>
          <a:xfrm>
            <a:off x="7572375" y="3001563"/>
            <a:ext cx="1713025" cy="1835384"/>
          </a:xfrm>
          <a:prstGeom prst="rect">
            <a:avLst/>
          </a:prstGeom>
          <a:noFill/>
          <a:ln>
            <a:noFill/>
          </a:ln>
        </p:spPr>
      </p:pic>
      <p:sp>
        <p:nvSpPr>
          <p:cNvPr id="22" name="Google Shape;22;p2"/>
          <p:cNvSpPr/>
          <p:nvPr/>
        </p:nvSpPr>
        <p:spPr>
          <a:xfrm rot="3041618">
            <a:off x="7161941" y="4070861"/>
            <a:ext cx="844296" cy="1414243"/>
          </a:xfrm>
          <a:custGeom>
            <a:avLst/>
            <a:gdLst/>
            <a:ahLst/>
            <a:cxnLst/>
            <a:rect l="l" t="t" r="r" b="b"/>
            <a:pathLst>
              <a:path w="23284" h="39002" extrusionOk="0">
                <a:moveTo>
                  <a:pt x="11211" y="7944"/>
                </a:moveTo>
                <a:cubicBezTo>
                  <a:pt x="11530" y="8412"/>
                  <a:pt x="11810" y="8917"/>
                  <a:pt x="12110" y="9385"/>
                </a:cubicBezTo>
                <a:cubicBezTo>
                  <a:pt x="12653" y="10321"/>
                  <a:pt x="13158" y="11294"/>
                  <a:pt x="13588" y="12305"/>
                </a:cubicBezTo>
                <a:cubicBezTo>
                  <a:pt x="12784" y="12305"/>
                  <a:pt x="11941" y="12511"/>
                  <a:pt x="11080" y="12941"/>
                </a:cubicBezTo>
                <a:cubicBezTo>
                  <a:pt x="8891" y="13989"/>
                  <a:pt x="7599" y="16366"/>
                  <a:pt x="6963" y="18612"/>
                </a:cubicBezTo>
                <a:cubicBezTo>
                  <a:pt x="6607" y="19810"/>
                  <a:pt x="6439" y="21064"/>
                  <a:pt x="6420" y="22337"/>
                </a:cubicBezTo>
                <a:cubicBezTo>
                  <a:pt x="6331" y="22408"/>
                  <a:pt x="6225" y="22462"/>
                  <a:pt x="6118" y="22532"/>
                </a:cubicBezTo>
                <a:lnTo>
                  <a:pt x="6118" y="22532"/>
                </a:lnTo>
                <a:cubicBezTo>
                  <a:pt x="5579" y="19802"/>
                  <a:pt x="5953" y="16924"/>
                  <a:pt x="6588" y="14232"/>
                </a:cubicBezTo>
                <a:cubicBezTo>
                  <a:pt x="7038" y="12342"/>
                  <a:pt x="7524" y="10152"/>
                  <a:pt x="8572" y="8430"/>
                </a:cubicBezTo>
                <a:cubicBezTo>
                  <a:pt x="8965" y="8374"/>
                  <a:pt x="9358" y="8281"/>
                  <a:pt x="9733" y="8168"/>
                </a:cubicBezTo>
                <a:cubicBezTo>
                  <a:pt x="10219" y="8037"/>
                  <a:pt x="10725" y="7962"/>
                  <a:pt x="11211" y="7944"/>
                </a:cubicBezTo>
                <a:close/>
                <a:moveTo>
                  <a:pt x="13351" y="15408"/>
                </a:moveTo>
                <a:cubicBezTo>
                  <a:pt x="13642" y="15408"/>
                  <a:pt x="13932" y="15523"/>
                  <a:pt x="14187" y="15786"/>
                </a:cubicBezTo>
                <a:cubicBezTo>
                  <a:pt x="14562" y="16160"/>
                  <a:pt x="14880" y="16628"/>
                  <a:pt x="15161" y="17115"/>
                </a:cubicBezTo>
                <a:cubicBezTo>
                  <a:pt x="15366" y="18088"/>
                  <a:pt x="15479" y="19043"/>
                  <a:pt x="15460" y="19997"/>
                </a:cubicBezTo>
                <a:cubicBezTo>
                  <a:pt x="15441" y="20502"/>
                  <a:pt x="15366" y="21064"/>
                  <a:pt x="15254" y="21569"/>
                </a:cubicBezTo>
                <a:cubicBezTo>
                  <a:pt x="14786" y="22224"/>
                  <a:pt x="14262" y="22842"/>
                  <a:pt x="13719" y="23422"/>
                </a:cubicBezTo>
                <a:cubicBezTo>
                  <a:pt x="12989" y="22748"/>
                  <a:pt x="12110" y="22224"/>
                  <a:pt x="11174" y="21906"/>
                </a:cubicBezTo>
                <a:cubicBezTo>
                  <a:pt x="10874" y="21064"/>
                  <a:pt x="10893" y="20109"/>
                  <a:pt x="11006" y="19248"/>
                </a:cubicBezTo>
                <a:cubicBezTo>
                  <a:pt x="11155" y="18200"/>
                  <a:pt x="11399" y="16965"/>
                  <a:pt x="12091" y="16123"/>
                </a:cubicBezTo>
                <a:cubicBezTo>
                  <a:pt x="12434" y="15689"/>
                  <a:pt x="12894" y="15408"/>
                  <a:pt x="13351" y="15408"/>
                </a:cubicBezTo>
                <a:close/>
                <a:moveTo>
                  <a:pt x="9789" y="25125"/>
                </a:moveTo>
                <a:lnTo>
                  <a:pt x="9789" y="25125"/>
                </a:lnTo>
                <a:cubicBezTo>
                  <a:pt x="10014" y="25369"/>
                  <a:pt x="10257" y="25575"/>
                  <a:pt x="10519" y="25781"/>
                </a:cubicBezTo>
                <a:cubicBezTo>
                  <a:pt x="10425" y="25930"/>
                  <a:pt x="10332" y="26080"/>
                  <a:pt x="10238" y="26230"/>
                </a:cubicBezTo>
                <a:cubicBezTo>
                  <a:pt x="10051" y="25893"/>
                  <a:pt x="9901" y="25518"/>
                  <a:pt x="9789" y="25125"/>
                </a:cubicBezTo>
                <a:close/>
                <a:moveTo>
                  <a:pt x="16882" y="24938"/>
                </a:moveTo>
                <a:cubicBezTo>
                  <a:pt x="16677" y="25575"/>
                  <a:pt x="16358" y="26155"/>
                  <a:pt x="15928" y="26660"/>
                </a:cubicBezTo>
                <a:cubicBezTo>
                  <a:pt x="15853" y="26436"/>
                  <a:pt x="15741" y="26211"/>
                  <a:pt x="15647" y="26005"/>
                </a:cubicBezTo>
                <a:cubicBezTo>
                  <a:pt x="16096" y="25724"/>
                  <a:pt x="16508" y="25369"/>
                  <a:pt x="16882" y="24938"/>
                </a:cubicBezTo>
                <a:close/>
                <a:moveTo>
                  <a:pt x="13345" y="27633"/>
                </a:moveTo>
                <a:cubicBezTo>
                  <a:pt x="13420" y="27821"/>
                  <a:pt x="13476" y="27989"/>
                  <a:pt x="13514" y="28176"/>
                </a:cubicBezTo>
                <a:cubicBezTo>
                  <a:pt x="13359" y="28207"/>
                  <a:pt x="13204" y="28221"/>
                  <a:pt x="13050" y="28221"/>
                </a:cubicBezTo>
                <a:cubicBezTo>
                  <a:pt x="12924" y="28221"/>
                  <a:pt x="12797" y="28212"/>
                  <a:pt x="12671" y="28195"/>
                </a:cubicBezTo>
                <a:cubicBezTo>
                  <a:pt x="12896" y="28008"/>
                  <a:pt x="13120" y="27839"/>
                  <a:pt x="13345" y="27652"/>
                </a:cubicBezTo>
                <a:lnTo>
                  <a:pt x="13345" y="27633"/>
                </a:lnTo>
                <a:close/>
                <a:moveTo>
                  <a:pt x="2939" y="21738"/>
                </a:moveTo>
                <a:lnTo>
                  <a:pt x="2939" y="21738"/>
                </a:lnTo>
                <a:cubicBezTo>
                  <a:pt x="3070" y="22917"/>
                  <a:pt x="3294" y="24077"/>
                  <a:pt x="3687" y="25219"/>
                </a:cubicBezTo>
                <a:cubicBezTo>
                  <a:pt x="3837" y="25706"/>
                  <a:pt x="4043" y="26155"/>
                  <a:pt x="4249" y="26623"/>
                </a:cubicBezTo>
                <a:cubicBezTo>
                  <a:pt x="4380" y="27783"/>
                  <a:pt x="4979" y="28663"/>
                  <a:pt x="5802" y="29224"/>
                </a:cubicBezTo>
                <a:cubicBezTo>
                  <a:pt x="6738" y="30497"/>
                  <a:pt x="7899" y="31583"/>
                  <a:pt x="9227" y="32369"/>
                </a:cubicBezTo>
                <a:cubicBezTo>
                  <a:pt x="9321" y="32687"/>
                  <a:pt x="9471" y="33005"/>
                  <a:pt x="9695" y="33305"/>
                </a:cubicBezTo>
                <a:cubicBezTo>
                  <a:pt x="10312" y="34185"/>
                  <a:pt x="11308" y="34594"/>
                  <a:pt x="12341" y="34594"/>
                </a:cubicBezTo>
                <a:cubicBezTo>
                  <a:pt x="12626" y="34594"/>
                  <a:pt x="12913" y="34563"/>
                  <a:pt x="13195" y="34502"/>
                </a:cubicBezTo>
                <a:cubicBezTo>
                  <a:pt x="13532" y="34428"/>
                  <a:pt x="13850" y="34297"/>
                  <a:pt x="14150" y="34128"/>
                </a:cubicBezTo>
                <a:lnTo>
                  <a:pt x="14150" y="34128"/>
                </a:lnTo>
                <a:cubicBezTo>
                  <a:pt x="13383" y="34914"/>
                  <a:pt x="12447" y="35551"/>
                  <a:pt x="11399" y="35906"/>
                </a:cubicBezTo>
                <a:cubicBezTo>
                  <a:pt x="10782" y="36116"/>
                  <a:pt x="10160" y="36218"/>
                  <a:pt x="9548" y="36218"/>
                </a:cubicBezTo>
                <a:cubicBezTo>
                  <a:pt x="8192" y="36218"/>
                  <a:pt x="6886" y="35713"/>
                  <a:pt x="5802" y="34746"/>
                </a:cubicBezTo>
                <a:cubicBezTo>
                  <a:pt x="2134" y="31470"/>
                  <a:pt x="2377" y="26267"/>
                  <a:pt x="2939" y="21738"/>
                </a:cubicBezTo>
                <a:close/>
                <a:moveTo>
                  <a:pt x="10637" y="1"/>
                </a:moveTo>
                <a:cubicBezTo>
                  <a:pt x="10477" y="1"/>
                  <a:pt x="10312" y="15"/>
                  <a:pt x="10145" y="45"/>
                </a:cubicBezTo>
                <a:cubicBezTo>
                  <a:pt x="8760" y="289"/>
                  <a:pt x="7768" y="1468"/>
                  <a:pt x="6907" y="2497"/>
                </a:cubicBezTo>
                <a:cubicBezTo>
                  <a:pt x="5166" y="4612"/>
                  <a:pt x="3893" y="7027"/>
                  <a:pt x="2957" y="9609"/>
                </a:cubicBezTo>
                <a:cubicBezTo>
                  <a:pt x="2040" y="12174"/>
                  <a:pt x="1460" y="14850"/>
                  <a:pt x="1011" y="17527"/>
                </a:cubicBezTo>
                <a:cubicBezTo>
                  <a:pt x="506" y="20521"/>
                  <a:pt x="0" y="23572"/>
                  <a:pt x="38" y="26604"/>
                </a:cubicBezTo>
                <a:cubicBezTo>
                  <a:pt x="56" y="29505"/>
                  <a:pt x="674" y="32462"/>
                  <a:pt x="2377" y="34858"/>
                </a:cubicBezTo>
                <a:cubicBezTo>
                  <a:pt x="3949" y="37029"/>
                  <a:pt x="6214" y="38657"/>
                  <a:pt x="8928" y="38957"/>
                </a:cubicBezTo>
                <a:cubicBezTo>
                  <a:pt x="9197" y="38987"/>
                  <a:pt x="9467" y="39001"/>
                  <a:pt x="9737" y="39001"/>
                </a:cubicBezTo>
                <a:cubicBezTo>
                  <a:pt x="12187" y="39001"/>
                  <a:pt x="14620" y="37813"/>
                  <a:pt x="16340" y="36093"/>
                </a:cubicBezTo>
                <a:cubicBezTo>
                  <a:pt x="17332" y="35083"/>
                  <a:pt x="18118" y="33903"/>
                  <a:pt x="18698" y="32612"/>
                </a:cubicBezTo>
                <a:cubicBezTo>
                  <a:pt x="19765" y="32051"/>
                  <a:pt x="20701" y="31283"/>
                  <a:pt x="21449" y="30272"/>
                </a:cubicBezTo>
                <a:lnTo>
                  <a:pt x="21468" y="30272"/>
                </a:lnTo>
                <a:cubicBezTo>
                  <a:pt x="23246" y="27895"/>
                  <a:pt x="23284" y="24714"/>
                  <a:pt x="22497" y="21962"/>
                </a:cubicBezTo>
                <a:cubicBezTo>
                  <a:pt x="22048" y="20446"/>
                  <a:pt x="21281" y="18631"/>
                  <a:pt x="20251" y="16984"/>
                </a:cubicBezTo>
                <a:cubicBezTo>
                  <a:pt x="20907" y="13240"/>
                  <a:pt x="19802" y="9142"/>
                  <a:pt x="16677" y="6914"/>
                </a:cubicBezTo>
                <a:cubicBezTo>
                  <a:pt x="15591" y="5117"/>
                  <a:pt x="13963" y="3714"/>
                  <a:pt x="11735" y="3470"/>
                </a:cubicBezTo>
                <a:cubicBezTo>
                  <a:pt x="11560" y="3449"/>
                  <a:pt x="11391" y="3439"/>
                  <a:pt x="11225" y="3439"/>
                </a:cubicBezTo>
                <a:cubicBezTo>
                  <a:pt x="11107" y="3439"/>
                  <a:pt x="10991" y="3444"/>
                  <a:pt x="10874" y="3452"/>
                </a:cubicBezTo>
                <a:cubicBezTo>
                  <a:pt x="10538" y="3227"/>
                  <a:pt x="10182" y="3059"/>
                  <a:pt x="9808" y="2928"/>
                </a:cubicBezTo>
                <a:cubicBezTo>
                  <a:pt x="9976" y="2759"/>
                  <a:pt x="10145" y="2609"/>
                  <a:pt x="10350" y="2478"/>
                </a:cubicBezTo>
                <a:cubicBezTo>
                  <a:pt x="10497" y="2380"/>
                  <a:pt x="10573" y="2325"/>
                  <a:pt x="10727" y="2325"/>
                </a:cubicBezTo>
                <a:cubicBezTo>
                  <a:pt x="10749" y="2325"/>
                  <a:pt x="10773" y="2326"/>
                  <a:pt x="10800" y="2329"/>
                </a:cubicBezTo>
                <a:cubicBezTo>
                  <a:pt x="10812" y="2335"/>
                  <a:pt x="10823" y="2337"/>
                  <a:pt x="10831" y="2337"/>
                </a:cubicBezTo>
                <a:cubicBezTo>
                  <a:pt x="10847" y="2337"/>
                  <a:pt x="10856" y="2329"/>
                  <a:pt x="10856" y="2329"/>
                </a:cubicBezTo>
                <a:cubicBezTo>
                  <a:pt x="10856" y="2347"/>
                  <a:pt x="10856" y="2385"/>
                  <a:pt x="10874" y="2441"/>
                </a:cubicBezTo>
                <a:cubicBezTo>
                  <a:pt x="10975" y="2983"/>
                  <a:pt x="11449" y="3231"/>
                  <a:pt x="11930" y="3231"/>
                </a:cubicBezTo>
                <a:cubicBezTo>
                  <a:pt x="12530" y="3231"/>
                  <a:pt x="13139" y="2846"/>
                  <a:pt x="13046" y="2160"/>
                </a:cubicBezTo>
                <a:cubicBezTo>
                  <a:pt x="12880" y="868"/>
                  <a:pt x="11878" y="1"/>
                  <a:pt x="1063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3" name="Google Shape;23;p2"/>
          <p:cNvPicPr preferRelativeResize="0"/>
          <p:nvPr/>
        </p:nvPicPr>
        <p:blipFill>
          <a:blip r:embed="rId12">
            <a:alphaModFix/>
          </a:blip>
          <a:stretch>
            <a:fillRect/>
          </a:stretch>
        </p:blipFill>
        <p:spPr>
          <a:xfrm rot="2700000">
            <a:off x="-897196" y="4374588"/>
            <a:ext cx="6691243" cy="152075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4"/>
        <p:cNvGrpSpPr/>
        <p:nvPr/>
      </p:nvGrpSpPr>
      <p:grpSpPr>
        <a:xfrm>
          <a:off x="0" y="0"/>
          <a:ext cx="0" cy="0"/>
          <a:chOff x="0" y="0"/>
          <a:chExt cx="0" cy="0"/>
        </a:xfrm>
      </p:grpSpPr>
      <p:pic>
        <p:nvPicPr>
          <p:cNvPr id="25" name="Google Shape;25;p3"/>
          <p:cNvPicPr preferRelativeResize="0"/>
          <p:nvPr/>
        </p:nvPicPr>
        <p:blipFill>
          <a:blip r:embed="rId2">
            <a:alphaModFix/>
          </a:blip>
          <a:stretch>
            <a:fillRect/>
          </a:stretch>
        </p:blipFill>
        <p:spPr>
          <a:xfrm rot="-10214421">
            <a:off x="2563838" y="4527543"/>
            <a:ext cx="5435349" cy="2361565"/>
          </a:xfrm>
          <a:prstGeom prst="rect">
            <a:avLst/>
          </a:prstGeom>
          <a:noFill/>
          <a:ln>
            <a:noFill/>
          </a:ln>
        </p:spPr>
      </p:pic>
      <p:sp>
        <p:nvSpPr>
          <p:cNvPr id="26" name="Google Shape;26;p3"/>
          <p:cNvSpPr txBox="1">
            <a:spLocks noGrp="1"/>
          </p:cNvSpPr>
          <p:nvPr>
            <p:ph type="title"/>
          </p:nvPr>
        </p:nvSpPr>
        <p:spPr>
          <a:xfrm>
            <a:off x="1996850" y="2499775"/>
            <a:ext cx="5150400" cy="841800"/>
          </a:xfrm>
          <a:prstGeom prst="rect">
            <a:avLst/>
          </a:prstGeom>
        </p:spPr>
        <p:txBody>
          <a:bodyPr spcFirstLastPara="1" wrap="square" lIns="91425" tIns="91425" rIns="91425" bIns="91425" anchor="b" anchorCtr="0">
            <a:noAutofit/>
          </a:bodyPr>
          <a:lstStyle>
            <a:lvl1pPr lvl="0" algn="ctr">
              <a:spcBef>
                <a:spcPts val="0"/>
              </a:spcBef>
              <a:spcAft>
                <a:spcPts val="0"/>
              </a:spcAft>
              <a:buSzPts val="3600"/>
              <a:buNone/>
              <a:defRPr sz="60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27" name="Google Shape;27;p3"/>
          <p:cNvSpPr txBox="1">
            <a:spLocks noGrp="1"/>
          </p:cNvSpPr>
          <p:nvPr>
            <p:ph type="title" idx="2" hasCustomPrompt="1"/>
          </p:nvPr>
        </p:nvSpPr>
        <p:spPr>
          <a:xfrm>
            <a:off x="3904150" y="1272675"/>
            <a:ext cx="1353900" cy="841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60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28" name="Google Shape;28;p3"/>
          <p:cNvSpPr txBox="1">
            <a:spLocks noGrp="1"/>
          </p:cNvSpPr>
          <p:nvPr>
            <p:ph type="subTitle" idx="1"/>
          </p:nvPr>
        </p:nvSpPr>
        <p:spPr>
          <a:xfrm>
            <a:off x="1996850" y="3243453"/>
            <a:ext cx="5150400" cy="549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29" name="Google Shape;29;p3"/>
          <p:cNvPicPr preferRelativeResize="0"/>
          <p:nvPr/>
        </p:nvPicPr>
        <p:blipFill>
          <a:blip r:embed="rId3">
            <a:alphaModFix/>
          </a:blip>
          <a:stretch>
            <a:fillRect/>
          </a:stretch>
        </p:blipFill>
        <p:spPr>
          <a:xfrm>
            <a:off x="8273850" y="2620475"/>
            <a:ext cx="1952850" cy="1633500"/>
          </a:xfrm>
          <a:prstGeom prst="rect">
            <a:avLst/>
          </a:prstGeom>
          <a:noFill/>
          <a:ln>
            <a:noFill/>
          </a:ln>
        </p:spPr>
      </p:pic>
      <p:pic>
        <p:nvPicPr>
          <p:cNvPr id="30" name="Google Shape;30;p3"/>
          <p:cNvPicPr preferRelativeResize="0"/>
          <p:nvPr/>
        </p:nvPicPr>
        <p:blipFill>
          <a:blip r:embed="rId4">
            <a:alphaModFix/>
          </a:blip>
          <a:stretch>
            <a:fillRect/>
          </a:stretch>
        </p:blipFill>
        <p:spPr>
          <a:xfrm rot="-10318337">
            <a:off x="-1547373" y="-877374"/>
            <a:ext cx="5806749" cy="3337334"/>
          </a:xfrm>
          <a:prstGeom prst="rect">
            <a:avLst/>
          </a:prstGeom>
          <a:noFill/>
          <a:ln>
            <a:noFill/>
          </a:ln>
        </p:spPr>
      </p:pic>
      <p:pic>
        <p:nvPicPr>
          <p:cNvPr id="31" name="Google Shape;31;p3"/>
          <p:cNvPicPr preferRelativeResize="0"/>
          <p:nvPr/>
        </p:nvPicPr>
        <p:blipFill>
          <a:blip r:embed="rId5">
            <a:alphaModFix/>
          </a:blip>
          <a:stretch>
            <a:fillRect/>
          </a:stretch>
        </p:blipFill>
        <p:spPr>
          <a:xfrm rot="-10649337">
            <a:off x="-659450" y="4418276"/>
            <a:ext cx="5572049" cy="1292250"/>
          </a:xfrm>
          <a:prstGeom prst="rect">
            <a:avLst/>
          </a:prstGeom>
          <a:noFill/>
          <a:ln>
            <a:noFill/>
          </a:ln>
        </p:spPr>
      </p:pic>
      <p:sp>
        <p:nvSpPr>
          <p:cNvPr id="32" name="Google Shape;32;p3"/>
          <p:cNvSpPr/>
          <p:nvPr/>
        </p:nvSpPr>
        <p:spPr>
          <a:xfrm>
            <a:off x="8855651" y="3260953"/>
            <a:ext cx="1213844" cy="1176199"/>
          </a:xfrm>
          <a:custGeom>
            <a:avLst/>
            <a:gdLst/>
            <a:ahLst/>
            <a:cxnLst/>
            <a:rect l="l" t="t" r="r" b="b"/>
            <a:pathLst>
              <a:path w="74549" h="72237" extrusionOk="0">
                <a:moveTo>
                  <a:pt x="43236" y="8174"/>
                </a:moveTo>
                <a:cubicBezTo>
                  <a:pt x="43947" y="8380"/>
                  <a:pt x="44639" y="8642"/>
                  <a:pt x="45332" y="8941"/>
                </a:cubicBezTo>
                <a:cubicBezTo>
                  <a:pt x="46530" y="9447"/>
                  <a:pt x="47653" y="10083"/>
                  <a:pt x="48738" y="10813"/>
                </a:cubicBezTo>
                <a:cubicBezTo>
                  <a:pt x="47915" y="10495"/>
                  <a:pt x="47091" y="10176"/>
                  <a:pt x="46249" y="9896"/>
                </a:cubicBezTo>
                <a:cubicBezTo>
                  <a:pt x="45014" y="9484"/>
                  <a:pt x="43722" y="9128"/>
                  <a:pt x="42412" y="8866"/>
                </a:cubicBezTo>
                <a:cubicBezTo>
                  <a:pt x="42468" y="8829"/>
                  <a:pt x="42524" y="8773"/>
                  <a:pt x="42581" y="8717"/>
                </a:cubicBezTo>
                <a:cubicBezTo>
                  <a:pt x="42805" y="8529"/>
                  <a:pt x="43011" y="8361"/>
                  <a:pt x="43236" y="8174"/>
                </a:cubicBezTo>
                <a:close/>
                <a:moveTo>
                  <a:pt x="34738" y="11917"/>
                </a:moveTo>
                <a:lnTo>
                  <a:pt x="34738" y="11917"/>
                </a:lnTo>
                <a:cubicBezTo>
                  <a:pt x="33784" y="13040"/>
                  <a:pt x="32904" y="14219"/>
                  <a:pt x="32081" y="15436"/>
                </a:cubicBezTo>
                <a:cubicBezTo>
                  <a:pt x="31713" y="15324"/>
                  <a:pt x="31333" y="15273"/>
                  <a:pt x="30950" y="15273"/>
                </a:cubicBezTo>
                <a:cubicBezTo>
                  <a:pt x="30690" y="15273"/>
                  <a:pt x="30429" y="15297"/>
                  <a:pt x="30172" y="15342"/>
                </a:cubicBezTo>
                <a:cubicBezTo>
                  <a:pt x="31407" y="13807"/>
                  <a:pt x="32904" y="12591"/>
                  <a:pt x="34738" y="11917"/>
                </a:cubicBezTo>
                <a:close/>
                <a:moveTo>
                  <a:pt x="39399" y="11692"/>
                </a:moveTo>
                <a:cubicBezTo>
                  <a:pt x="40671" y="13302"/>
                  <a:pt x="42730" y="14219"/>
                  <a:pt x="44302" y="15492"/>
                </a:cubicBezTo>
                <a:cubicBezTo>
                  <a:pt x="46174" y="17008"/>
                  <a:pt x="47147" y="19348"/>
                  <a:pt x="47222" y="21706"/>
                </a:cubicBezTo>
                <a:cubicBezTo>
                  <a:pt x="45908" y="21482"/>
                  <a:pt x="44582" y="21365"/>
                  <a:pt x="43272" y="21365"/>
                </a:cubicBezTo>
                <a:cubicBezTo>
                  <a:pt x="42941" y="21365"/>
                  <a:pt x="42610" y="21373"/>
                  <a:pt x="42281" y="21388"/>
                </a:cubicBezTo>
                <a:cubicBezTo>
                  <a:pt x="40278" y="21481"/>
                  <a:pt x="38276" y="21837"/>
                  <a:pt x="36348" y="22417"/>
                </a:cubicBezTo>
                <a:lnTo>
                  <a:pt x="36123" y="22417"/>
                </a:lnTo>
                <a:cubicBezTo>
                  <a:pt x="35992" y="20714"/>
                  <a:pt x="35599" y="18898"/>
                  <a:pt x="34682" y="17495"/>
                </a:cubicBezTo>
                <a:cubicBezTo>
                  <a:pt x="35225" y="16671"/>
                  <a:pt x="35786" y="15866"/>
                  <a:pt x="36385" y="15118"/>
                </a:cubicBezTo>
                <a:cubicBezTo>
                  <a:pt x="37321" y="13920"/>
                  <a:pt x="38332" y="12778"/>
                  <a:pt x="39399" y="11692"/>
                </a:cubicBezTo>
                <a:close/>
                <a:moveTo>
                  <a:pt x="33222" y="19909"/>
                </a:moveTo>
                <a:cubicBezTo>
                  <a:pt x="33503" y="20714"/>
                  <a:pt x="33690" y="21556"/>
                  <a:pt x="33765" y="22417"/>
                </a:cubicBezTo>
                <a:cubicBezTo>
                  <a:pt x="33335" y="22436"/>
                  <a:pt x="32904" y="22454"/>
                  <a:pt x="32474" y="22492"/>
                </a:cubicBezTo>
                <a:cubicBezTo>
                  <a:pt x="32286" y="22511"/>
                  <a:pt x="32118" y="22529"/>
                  <a:pt x="31931" y="22548"/>
                </a:cubicBezTo>
                <a:cubicBezTo>
                  <a:pt x="31950" y="22473"/>
                  <a:pt x="31987" y="22380"/>
                  <a:pt x="32024" y="22323"/>
                </a:cubicBezTo>
                <a:cubicBezTo>
                  <a:pt x="32380" y="21500"/>
                  <a:pt x="32792" y="20695"/>
                  <a:pt x="33222" y="19909"/>
                </a:cubicBezTo>
                <a:close/>
                <a:moveTo>
                  <a:pt x="30722" y="17590"/>
                </a:moveTo>
                <a:cubicBezTo>
                  <a:pt x="30164" y="18594"/>
                  <a:pt x="29626" y="19598"/>
                  <a:pt x="29161" y="20639"/>
                </a:cubicBezTo>
                <a:cubicBezTo>
                  <a:pt x="28805" y="21444"/>
                  <a:pt x="28487" y="22267"/>
                  <a:pt x="28188" y="23072"/>
                </a:cubicBezTo>
                <a:cubicBezTo>
                  <a:pt x="27626" y="23203"/>
                  <a:pt x="27065" y="23315"/>
                  <a:pt x="26503" y="23465"/>
                </a:cubicBezTo>
                <a:cubicBezTo>
                  <a:pt x="26522" y="23222"/>
                  <a:pt x="26541" y="22979"/>
                  <a:pt x="26578" y="22754"/>
                </a:cubicBezTo>
                <a:cubicBezTo>
                  <a:pt x="26728" y="21594"/>
                  <a:pt x="27139" y="20471"/>
                  <a:pt x="27813" y="19535"/>
                </a:cubicBezTo>
                <a:cubicBezTo>
                  <a:pt x="28463" y="18644"/>
                  <a:pt x="29554" y="17661"/>
                  <a:pt x="30722" y="17590"/>
                </a:cubicBezTo>
                <a:close/>
                <a:moveTo>
                  <a:pt x="43865" y="12164"/>
                </a:moveTo>
                <a:cubicBezTo>
                  <a:pt x="44198" y="12256"/>
                  <a:pt x="44531" y="12349"/>
                  <a:pt x="44845" y="12460"/>
                </a:cubicBezTo>
                <a:cubicBezTo>
                  <a:pt x="49075" y="13770"/>
                  <a:pt x="53137" y="15866"/>
                  <a:pt x="56581" y="18711"/>
                </a:cubicBezTo>
                <a:cubicBezTo>
                  <a:pt x="57123" y="19460"/>
                  <a:pt x="57647" y="20227"/>
                  <a:pt x="58134" y="20995"/>
                </a:cubicBezTo>
                <a:cubicBezTo>
                  <a:pt x="58939" y="22211"/>
                  <a:pt x="59669" y="23484"/>
                  <a:pt x="60343" y="24794"/>
                </a:cubicBezTo>
                <a:cubicBezTo>
                  <a:pt x="59096" y="24467"/>
                  <a:pt x="57799" y="24309"/>
                  <a:pt x="56497" y="24309"/>
                </a:cubicBezTo>
                <a:cubicBezTo>
                  <a:pt x="55863" y="24309"/>
                  <a:pt x="55228" y="24346"/>
                  <a:pt x="54597" y="24420"/>
                </a:cubicBezTo>
                <a:cubicBezTo>
                  <a:pt x="53062" y="23521"/>
                  <a:pt x="51396" y="22810"/>
                  <a:pt x="49674" y="22286"/>
                </a:cubicBezTo>
                <a:cubicBezTo>
                  <a:pt x="49730" y="20976"/>
                  <a:pt x="49543" y="19628"/>
                  <a:pt x="49094" y="18281"/>
                </a:cubicBezTo>
                <a:cubicBezTo>
                  <a:pt x="48626" y="16933"/>
                  <a:pt x="47915" y="15698"/>
                  <a:pt x="46960" y="14612"/>
                </a:cubicBezTo>
                <a:cubicBezTo>
                  <a:pt x="46099" y="13620"/>
                  <a:pt x="44976" y="12909"/>
                  <a:pt x="43891" y="12179"/>
                </a:cubicBezTo>
                <a:cubicBezTo>
                  <a:pt x="43877" y="12179"/>
                  <a:pt x="43873" y="12169"/>
                  <a:pt x="43865" y="12164"/>
                </a:cubicBezTo>
                <a:close/>
                <a:moveTo>
                  <a:pt x="27270" y="26160"/>
                </a:moveTo>
                <a:lnTo>
                  <a:pt x="27270" y="26160"/>
                </a:lnTo>
                <a:cubicBezTo>
                  <a:pt x="27196" y="26441"/>
                  <a:pt x="27139" y="26722"/>
                  <a:pt x="27065" y="27003"/>
                </a:cubicBezTo>
                <a:cubicBezTo>
                  <a:pt x="26990" y="26759"/>
                  <a:pt x="26896" y="26535"/>
                  <a:pt x="26840" y="26291"/>
                </a:cubicBezTo>
                <a:cubicBezTo>
                  <a:pt x="26971" y="26254"/>
                  <a:pt x="27121" y="26198"/>
                  <a:pt x="27270" y="26160"/>
                </a:cubicBezTo>
                <a:close/>
                <a:moveTo>
                  <a:pt x="41327" y="25599"/>
                </a:moveTo>
                <a:lnTo>
                  <a:pt x="41327" y="25599"/>
                </a:lnTo>
                <a:cubicBezTo>
                  <a:pt x="42861" y="25842"/>
                  <a:pt x="44396" y="26198"/>
                  <a:pt x="45856" y="26722"/>
                </a:cubicBezTo>
                <a:cubicBezTo>
                  <a:pt x="45725" y="26946"/>
                  <a:pt x="45594" y="27152"/>
                  <a:pt x="45444" y="27358"/>
                </a:cubicBezTo>
                <a:cubicBezTo>
                  <a:pt x="44153" y="26610"/>
                  <a:pt x="42768" y="26011"/>
                  <a:pt x="41327" y="25599"/>
                </a:cubicBezTo>
                <a:close/>
                <a:moveTo>
                  <a:pt x="52488" y="3826"/>
                </a:moveTo>
                <a:cubicBezTo>
                  <a:pt x="54117" y="3826"/>
                  <a:pt x="55737" y="4233"/>
                  <a:pt x="57217" y="4955"/>
                </a:cubicBezTo>
                <a:cubicBezTo>
                  <a:pt x="59781" y="6227"/>
                  <a:pt x="61840" y="8099"/>
                  <a:pt x="63655" y="10326"/>
                </a:cubicBezTo>
                <a:cubicBezTo>
                  <a:pt x="66837" y="14219"/>
                  <a:pt x="68915" y="19254"/>
                  <a:pt x="70056" y="24270"/>
                </a:cubicBezTo>
                <a:cubicBezTo>
                  <a:pt x="70000" y="24569"/>
                  <a:pt x="69925" y="24850"/>
                  <a:pt x="69832" y="25150"/>
                </a:cubicBezTo>
                <a:cubicBezTo>
                  <a:pt x="69364" y="26722"/>
                  <a:pt x="68690" y="28219"/>
                  <a:pt x="67829" y="29604"/>
                </a:cubicBezTo>
                <a:cubicBezTo>
                  <a:pt x="67492" y="29211"/>
                  <a:pt x="67155" y="28837"/>
                  <a:pt x="66781" y="28481"/>
                </a:cubicBezTo>
                <a:cubicBezTo>
                  <a:pt x="66556" y="27733"/>
                  <a:pt x="66294" y="26984"/>
                  <a:pt x="65976" y="26273"/>
                </a:cubicBezTo>
                <a:cubicBezTo>
                  <a:pt x="64554" y="22941"/>
                  <a:pt x="62345" y="20059"/>
                  <a:pt x="59687" y="17607"/>
                </a:cubicBezTo>
                <a:cubicBezTo>
                  <a:pt x="58752" y="16278"/>
                  <a:pt x="57741" y="14987"/>
                  <a:pt x="56693" y="13751"/>
                </a:cubicBezTo>
                <a:cubicBezTo>
                  <a:pt x="54540" y="11225"/>
                  <a:pt x="52051" y="8922"/>
                  <a:pt x="49187" y="7219"/>
                </a:cubicBezTo>
                <a:cubicBezTo>
                  <a:pt x="48289" y="6676"/>
                  <a:pt x="47353" y="6227"/>
                  <a:pt x="46399" y="5816"/>
                </a:cubicBezTo>
                <a:cubicBezTo>
                  <a:pt x="47540" y="5104"/>
                  <a:pt x="48738" y="4505"/>
                  <a:pt x="50030" y="4150"/>
                </a:cubicBezTo>
                <a:cubicBezTo>
                  <a:pt x="50840" y="3930"/>
                  <a:pt x="51665" y="3826"/>
                  <a:pt x="52488" y="3826"/>
                </a:cubicBezTo>
                <a:close/>
                <a:moveTo>
                  <a:pt x="24594" y="27040"/>
                </a:moveTo>
                <a:cubicBezTo>
                  <a:pt x="24837" y="27864"/>
                  <a:pt x="25174" y="28650"/>
                  <a:pt x="25605" y="29398"/>
                </a:cubicBezTo>
                <a:cubicBezTo>
                  <a:pt x="25418" y="29567"/>
                  <a:pt x="25212" y="29735"/>
                  <a:pt x="25024" y="29904"/>
                </a:cubicBezTo>
                <a:cubicBezTo>
                  <a:pt x="24482" y="30428"/>
                  <a:pt x="23958" y="30970"/>
                  <a:pt x="23471" y="31551"/>
                </a:cubicBezTo>
                <a:cubicBezTo>
                  <a:pt x="23321" y="31532"/>
                  <a:pt x="23172" y="31495"/>
                  <a:pt x="23022" y="31476"/>
                </a:cubicBezTo>
                <a:cubicBezTo>
                  <a:pt x="22872" y="31457"/>
                  <a:pt x="22741" y="31438"/>
                  <a:pt x="22591" y="31420"/>
                </a:cubicBezTo>
                <a:cubicBezTo>
                  <a:pt x="23059" y="30016"/>
                  <a:pt x="23546" y="28631"/>
                  <a:pt x="24089" y="27265"/>
                </a:cubicBezTo>
                <a:lnTo>
                  <a:pt x="24089" y="27246"/>
                </a:lnTo>
                <a:cubicBezTo>
                  <a:pt x="24257" y="27190"/>
                  <a:pt x="24426" y="27115"/>
                  <a:pt x="24594" y="27040"/>
                </a:cubicBezTo>
                <a:close/>
                <a:moveTo>
                  <a:pt x="33222" y="28425"/>
                </a:moveTo>
                <a:lnTo>
                  <a:pt x="33222" y="28425"/>
                </a:lnTo>
                <a:cubicBezTo>
                  <a:pt x="32923" y="29361"/>
                  <a:pt x="32549" y="30297"/>
                  <a:pt x="32081" y="31158"/>
                </a:cubicBezTo>
                <a:cubicBezTo>
                  <a:pt x="31987" y="31326"/>
                  <a:pt x="31893" y="31476"/>
                  <a:pt x="31800" y="31644"/>
                </a:cubicBezTo>
                <a:cubicBezTo>
                  <a:pt x="31107" y="31364"/>
                  <a:pt x="30434" y="31008"/>
                  <a:pt x="29835" y="30559"/>
                </a:cubicBezTo>
                <a:cubicBezTo>
                  <a:pt x="29835" y="30372"/>
                  <a:pt x="29853" y="30184"/>
                  <a:pt x="29872" y="29979"/>
                </a:cubicBezTo>
                <a:cubicBezTo>
                  <a:pt x="29966" y="29904"/>
                  <a:pt x="30041" y="29829"/>
                  <a:pt x="30134" y="29754"/>
                </a:cubicBezTo>
                <a:cubicBezTo>
                  <a:pt x="31107" y="29192"/>
                  <a:pt x="32137" y="28743"/>
                  <a:pt x="33222" y="28425"/>
                </a:cubicBezTo>
                <a:close/>
                <a:moveTo>
                  <a:pt x="20270" y="29380"/>
                </a:moveTo>
                <a:lnTo>
                  <a:pt x="20270" y="29380"/>
                </a:lnTo>
                <a:cubicBezTo>
                  <a:pt x="20027" y="30091"/>
                  <a:pt x="19803" y="30802"/>
                  <a:pt x="19578" y="31495"/>
                </a:cubicBezTo>
                <a:cubicBezTo>
                  <a:pt x="18848" y="31607"/>
                  <a:pt x="18137" y="31794"/>
                  <a:pt x="17426" y="32037"/>
                </a:cubicBezTo>
                <a:cubicBezTo>
                  <a:pt x="17856" y="31513"/>
                  <a:pt x="18324" y="31027"/>
                  <a:pt x="18829" y="30559"/>
                </a:cubicBezTo>
                <a:cubicBezTo>
                  <a:pt x="19279" y="30147"/>
                  <a:pt x="19765" y="29754"/>
                  <a:pt x="20270" y="29380"/>
                </a:cubicBezTo>
                <a:close/>
                <a:moveTo>
                  <a:pt x="37097" y="27826"/>
                </a:moveTo>
                <a:cubicBezTo>
                  <a:pt x="39324" y="27826"/>
                  <a:pt x="41532" y="28425"/>
                  <a:pt x="43535" y="29473"/>
                </a:cubicBezTo>
                <a:cubicBezTo>
                  <a:pt x="43385" y="29604"/>
                  <a:pt x="43217" y="29735"/>
                  <a:pt x="43067" y="29866"/>
                </a:cubicBezTo>
                <a:cubicBezTo>
                  <a:pt x="41020" y="31460"/>
                  <a:pt x="38322" y="32349"/>
                  <a:pt x="35678" y="32349"/>
                </a:cubicBezTo>
                <a:cubicBezTo>
                  <a:pt x="35155" y="32349"/>
                  <a:pt x="34634" y="32314"/>
                  <a:pt x="34121" y="32243"/>
                </a:cubicBezTo>
                <a:cubicBezTo>
                  <a:pt x="34851" y="30877"/>
                  <a:pt x="35393" y="29417"/>
                  <a:pt x="35730" y="27901"/>
                </a:cubicBezTo>
                <a:cubicBezTo>
                  <a:pt x="36180" y="27845"/>
                  <a:pt x="36647" y="27826"/>
                  <a:pt x="37097" y="27826"/>
                </a:cubicBezTo>
                <a:close/>
                <a:moveTo>
                  <a:pt x="37114" y="7311"/>
                </a:moveTo>
                <a:cubicBezTo>
                  <a:pt x="37658" y="7311"/>
                  <a:pt x="38202" y="7330"/>
                  <a:pt x="38744" y="7369"/>
                </a:cubicBezTo>
                <a:cubicBezTo>
                  <a:pt x="38650" y="7556"/>
                  <a:pt x="38575" y="7762"/>
                  <a:pt x="38519" y="7949"/>
                </a:cubicBezTo>
                <a:cubicBezTo>
                  <a:pt x="38332" y="8136"/>
                  <a:pt x="38145" y="8305"/>
                  <a:pt x="37976" y="8473"/>
                </a:cubicBezTo>
                <a:cubicBezTo>
                  <a:pt x="37471" y="8492"/>
                  <a:pt x="36966" y="8511"/>
                  <a:pt x="36479" y="8586"/>
                </a:cubicBezTo>
                <a:cubicBezTo>
                  <a:pt x="33110" y="9016"/>
                  <a:pt x="30228" y="10701"/>
                  <a:pt x="28113" y="13340"/>
                </a:cubicBezTo>
                <a:cubicBezTo>
                  <a:pt x="26016" y="15960"/>
                  <a:pt x="24557" y="19029"/>
                  <a:pt x="23190" y="22080"/>
                </a:cubicBezTo>
                <a:cubicBezTo>
                  <a:pt x="22722" y="23091"/>
                  <a:pt x="22292" y="24120"/>
                  <a:pt x="21880" y="25150"/>
                </a:cubicBezTo>
                <a:cubicBezTo>
                  <a:pt x="20270" y="25917"/>
                  <a:pt x="18754" y="26853"/>
                  <a:pt x="17388" y="27995"/>
                </a:cubicBezTo>
                <a:cubicBezTo>
                  <a:pt x="15816" y="29286"/>
                  <a:pt x="14375" y="30989"/>
                  <a:pt x="13345" y="32898"/>
                </a:cubicBezTo>
                <a:cubicBezTo>
                  <a:pt x="12222" y="31195"/>
                  <a:pt x="11773" y="29192"/>
                  <a:pt x="11904" y="27096"/>
                </a:cubicBezTo>
                <a:cubicBezTo>
                  <a:pt x="12222" y="21706"/>
                  <a:pt x="15779" y="15604"/>
                  <a:pt x="21319" y="14275"/>
                </a:cubicBezTo>
                <a:cubicBezTo>
                  <a:pt x="22329" y="14032"/>
                  <a:pt x="22292" y="12853"/>
                  <a:pt x="21674" y="12329"/>
                </a:cubicBezTo>
                <a:cubicBezTo>
                  <a:pt x="23639" y="10981"/>
                  <a:pt x="25754" y="9840"/>
                  <a:pt x="28000" y="9016"/>
                </a:cubicBezTo>
                <a:lnTo>
                  <a:pt x="28000" y="8997"/>
                </a:lnTo>
                <a:cubicBezTo>
                  <a:pt x="30914" y="7931"/>
                  <a:pt x="34017" y="7311"/>
                  <a:pt x="37114" y="7311"/>
                </a:cubicBezTo>
                <a:close/>
                <a:moveTo>
                  <a:pt x="29760" y="33291"/>
                </a:moveTo>
                <a:lnTo>
                  <a:pt x="29760" y="33291"/>
                </a:lnTo>
                <a:cubicBezTo>
                  <a:pt x="29966" y="33404"/>
                  <a:pt x="30172" y="33516"/>
                  <a:pt x="30396" y="33610"/>
                </a:cubicBezTo>
                <a:cubicBezTo>
                  <a:pt x="30228" y="33797"/>
                  <a:pt x="30059" y="33984"/>
                  <a:pt x="29891" y="34152"/>
                </a:cubicBezTo>
                <a:cubicBezTo>
                  <a:pt x="29853" y="34134"/>
                  <a:pt x="29816" y="34115"/>
                  <a:pt x="29778" y="34096"/>
                </a:cubicBezTo>
                <a:cubicBezTo>
                  <a:pt x="29778" y="34059"/>
                  <a:pt x="29778" y="34040"/>
                  <a:pt x="29778" y="34021"/>
                </a:cubicBezTo>
                <a:cubicBezTo>
                  <a:pt x="29760" y="33778"/>
                  <a:pt x="29760" y="33535"/>
                  <a:pt x="29760" y="33291"/>
                </a:cubicBezTo>
                <a:close/>
                <a:moveTo>
                  <a:pt x="70917" y="29567"/>
                </a:moveTo>
                <a:cubicBezTo>
                  <a:pt x="71086" y="31345"/>
                  <a:pt x="71105" y="33123"/>
                  <a:pt x="71030" y="34882"/>
                </a:cubicBezTo>
                <a:lnTo>
                  <a:pt x="71030" y="34901"/>
                </a:lnTo>
                <a:cubicBezTo>
                  <a:pt x="70599" y="33872"/>
                  <a:pt x="70113" y="32880"/>
                  <a:pt x="69532" y="31944"/>
                </a:cubicBezTo>
                <a:cubicBezTo>
                  <a:pt x="70038" y="31176"/>
                  <a:pt x="70506" y="30390"/>
                  <a:pt x="70917" y="29567"/>
                </a:cubicBezTo>
                <a:close/>
                <a:moveTo>
                  <a:pt x="58246" y="27208"/>
                </a:moveTo>
                <a:cubicBezTo>
                  <a:pt x="59051" y="27339"/>
                  <a:pt x="59931" y="27545"/>
                  <a:pt x="60754" y="27826"/>
                </a:cubicBezTo>
                <a:cubicBezTo>
                  <a:pt x="61147" y="27976"/>
                  <a:pt x="61559" y="28163"/>
                  <a:pt x="61952" y="28350"/>
                </a:cubicBezTo>
                <a:cubicBezTo>
                  <a:pt x="62720" y="30353"/>
                  <a:pt x="63281" y="32412"/>
                  <a:pt x="63580" y="34508"/>
                </a:cubicBezTo>
                <a:cubicBezTo>
                  <a:pt x="63356" y="34695"/>
                  <a:pt x="63131" y="34882"/>
                  <a:pt x="62888" y="35051"/>
                </a:cubicBezTo>
                <a:cubicBezTo>
                  <a:pt x="62177" y="32580"/>
                  <a:pt x="60941" y="30259"/>
                  <a:pt x="59276" y="28313"/>
                </a:cubicBezTo>
                <a:cubicBezTo>
                  <a:pt x="58958" y="27920"/>
                  <a:pt x="58602" y="27564"/>
                  <a:pt x="58246" y="27208"/>
                </a:cubicBezTo>
                <a:close/>
                <a:moveTo>
                  <a:pt x="18754" y="34190"/>
                </a:moveTo>
                <a:cubicBezTo>
                  <a:pt x="18530" y="34995"/>
                  <a:pt x="18324" y="35781"/>
                  <a:pt x="18118" y="36567"/>
                </a:cubicBezTo>
                <a:cubicBezTo>
                  <a:pt x="17369" y="36286"/>
                  <a:pt x="16658" y="35930"/>
                  <a:pt x="16003" y="35481"/>
                </a:cubicBezTo>
                <a:cubicBezTo>
                  <a:pt x="16845" y="34920"/>
                  <a:pt x="17781" y="34489"/>
                  <a:pt x="18754" y="34190"/>
                </a:cubicBezTo>
                <a:close/>
                <a:moveTo>
                  <a:pt x="26222" y="34845"/>
                </a:moveTo>
                <a:cubicBezTo>
                  <a:pt x="26335" y="34882"/>
                  <a:pt x="26428" y="34938"/>
                  <a:pt x="26541" y="34995"/>
                </a:cubicBezTo>
                <a:cubicBezTo>
                  <a:pt x="26578" y="35481"/>
                  <a:pt x="26653" y="35968"/>
                  <a:pt x="26709" y="36454"/>
                </a:cubicBezTo>
                <a:cubicBezTo>
                  <a:pt x="26278" y="36679"/>
                  <a:pt x="25829" y="36847"/>
                  <a:pt x="25361" y="36978"/>
                </a:cubicBezTo>
                <a:cubicBezTo>
                  <a:pt x="25380" y="36941"/>
                  <a:pt x="25380" y="36885"/>
                  <a:pt x="25399" y="36847"/>
                </a:cubicBezTo>
                <a:cubicBezTo>
                  <a:pt x="25492" y="36529"/>
                  <a:pt x="25605" y="36230"/>
                  <a:pt x="25736" y="35912"/>
                </a:cubicBezTo>
                <a:cubicBezTo>
                  <a:pt x="25754" y="35837"/>
                  <a:pt x="25792" y="35743"/>
                  <a:pt x="25829" y="35668"/>
                </a:cubicBezTo>
                <a:lnTo>
                  <a:pt x="25829" y="35668"/>
                </a:lnTo>
                <a:cubicBezTo>
                  <a:pt x="25826" y="35674"/>
                  <a:pt x="25825" y="35677"/>
                  <a:pt x="25825" y="35677"/>
                </a:cubicBezTo>
                <a:cubicBezTo>
                  <a:pt x="25822" y="35677"/>
                  <a:pt x="25999" y="35290"/>
                  <a:pt x="26016" y="35238"/>
                </a:cubicBezTo>
                <a:cubicBezTo>
                  <a:pt x="26073" y="35107"/>
                  <a:pt x="26147" y="34976"/>
                  <a:pt x="26222" y="34845"/>
                </a:cubicBezTo>
                <a:close/>
                <a:moveTo>
                  <a:pt x="53174" y="27564"/>
                </a:moveTo>
                <a:cubicBezTo>
                  <a:pt x="56506" y="29604"/>
                  <a:pt x="59145" y="32692"/>
                  <a:pt x="60212" y="36623"/>
                </a:cubicBezTo>
                <a:cubicBezTo>
                  <a:pt x="60230" y="36660"/>
                  <a:pt x="60249" y="36716"/>
                  <a:pt x="60249" y="36773"/>
                </a:cubicBezTo>
                <a:cubicBezTo>
                  <a:pt x="60249" y="36791"/>
                  <a:pt x="60249" y="36791"/>
                  <a:pt x="60230" y="36791"/>
                </a:cubicBezTo>
                <a:cubicBezTo>
                  <a:pt x="59556" y="37166"/>
                  <a:pt x="58845" y="37503"/>
                  <a:pt x="58115" y="37783"/>
                </a:cubicBezTo>
                <a:cubicBezTo>
                  <a:pt x="58003" y="36043"/>
                  <a:pt x="57498" y="34302"/>
                  <a:pt x="56768" y="32767"/>
                </a:cubicBezTo>
                <a:cubicBezTo>
                  <a:pt x="55813" y="30783"/>
                  <a:pt x="54428" y="29099"/>
                  <a:pt x="52762" y="27695"/>
                </a:cubicBezTo>
                <a:cubicBezTo>
                  <a:pt x="52912" y="27658"/>
                  <a:pt x="53043" y="27602"/>
                  <a:pt x="53174" y="27564"/>
                </a:cubicBezTo>
                <a:close/>
                <a:moveTo>
                  <a:pt x="47615" y="32487"/>
                </a:moveTo>
                <a:cubicBezTo>
                  <a:pt x="48308" y="33198"/>
                  <a:pt x="48963" y="33984"/>
                  <a:pt x="49506" y="34807"/>
                </a:cubicBezTo>
                <a:cubicBezTo>
                  <a:pt x="50329" y="36024"/>
                  <a:pt x="50984" y="37372"/>
                  <a:pt x="51433" y="38775"/>
                </a:cubicBezTo>
                <a:cubicBezTo>
                  <a:pt x="50928" y="38700"/>
                  <a:pt x="50423" y="38569"/>
                  <a:pt x="49899" y="38364"/>
                </a:cubicBezTo>
                <a:cubicBezTo>
                  <a:pt x="49075" y="38045"/>
                  <a:pt x="48233" y="37409"/>
                  <a:pt x="47765" y="36604"/>
                </a:cubicBezTo>
                <a:cubicBezTo>
                  <a:pt x="47091" y="35425"/>
                  <a:pt x="47129" y="34021"/>
                  <a:pt x="47503" y="32767"/>
                </a:cubicBezTo>
                <a:cubicBezTo>
                  <a:pt x="47540" y="32674"/>
                  <a:pt x="47578" y="32580"/>
                  <a:pt x="47615" y="32487"/>
                </a:cubicBezTo>
                <a:close/>
                <a:moveTo>
                  <a:pt x="50292" y="28949"/>
                </a:moveTo>
                <a:cubicBezTo>
                  <a:pt x="51789" y="30016"/>
                  <a:pt x="53099" y="31307"/>
                  <a:pt x="54054" y="32917"/>
                </a:cubicBezTo>
                <a:cubicBezTo>
                  <a:pt x="55083" y="34583"/>
                  <a:pt x="55738" y="36567"/>
                  <a:pt x="55738" y="38551"/>
                </a:cubicBezTo>
                <a:cubicBezTo>
                  <a:pt x="55195" y="38663"/>
                  <a:pt x="54653" y="38775"/>
                  <a:pt x="54129" y="38831"/>
                </a:cubicBezTo>
                <a:cubicBezTo>
                  <a:pt x="53923" y="37970"/>
                  <a:pt x="53661" y="37166"/>
                  <a:pt x="53324" y="36398"/>
                </a:cubicBezTo>
                <a:cubicBezTo>
                  <a:pt x="52351" y="34040"/>
                  <a:pt x="50872" y="31888"/>
                  <a:pt x="49019" y="30091"/>
                </a:cubicBezTo>
                <a:cubicBezTo>
                  <a:pt x="49075" y="30035"/>
                  <a:pt x="49131" y="29979"/>
                  <a:pt x="49187" y="29922"/>
                </a:cubicBezTo>
                <a:cubicBezTo>
                  <a:pt x="49524" y="29567"/>
                  <a:pt x="49899" y="29249"/>
                  <a:pt x="50292" y="28968"/>
                </a:cubicBezTo>
                <a:lnTo>
                  <a:pt x="50292" y="28949"/>
                </a:lnTo>
                <a:close/>
                <a:moveTo>
                  <a:pt x="63786" y="37746"/>
                </a:moveTo>
                <a:cubicBezTo>
                  <a:pt x="63786" y="38700"/>
                  <a:pt x="63711" y="39636"/>
                  <a:pt x="63580" y="40572"/>
                </a:cubicBezTo>
                <a:cubicBezTo>
                  <a:pt x="63618" y="39711"/>
                  <a:pt x="63580" y="38831"/>
                  <a:pt x="63487" y="37952"/>
                </a:cubicBezTo>
                <a:cubicBezTo>
                  <a:pt x="63580" y="37896"/>
                  <a:pt x="63693" y="37821"/>
                  <a:pt x="63786" y="37746"/>
                </a:cubicBezTo>
                <a:close/>
                <a:moveTo>
                  <a:pt x="30228" y="37334"/>
                </a:moveTo>
                <a:cubicBezTo>
                  <a:pt x="31538" y="38420"/>
                  <a:pt x="32698" y="39674"/>
                  <a:pt x="33634" y="40965"/>
                </a:cubicBezTo>
                <a:cubicBezTo>
                  <a:pt x="32923" y="41077"/>
                  <a:pt x="32193" y="41208"/>
                  <a:pt x="31500" y="41377"/>
                </a:cubicBezTo>
                <a:cubicBezTo>
                  <a:pt x="31482" y="41377"/>
                  <a:pt x="31463" y="41396"/>
                  <a:pt x="31463" y="41396"/>
                </a:cubicBezTo>
                <a:cubicBezTo>
                  <a:pt x="30958" y="40198"/>
                  <a:pt x="30583" y="38962"/>
                  <a:pt x="30284" y="37577"/>
                </a:cubicBezTo>
                <a:lnTo>
                  <a:pt x="30228" y="37334"/>
                </a:lnTo>
                <a:close/>
                <a:moveTo>
                  <a:pt x="55233" y="41433"/>
                </a:moveTo>
                <a:cubicBezTo>
                  <a:pt x="55064" y="41920"/>
                  <a:pt x="54840" y="42388"/>
                  <a:pt x="54597" y="42818"/>
                </a:cubicBezTo>
                <a:cubicBezTo>
                  <a:pt x="54597" y="42388"/>
                  <a:pt x="54578" y="41957"/>
                  <a:pt x="54540" y="41527"/>
                </a:cubicBezTo>
                <a:cubicBezTo>
                  <a:pt x="54784" y="41508"/>
                  <a:pt x="55008" y="41470"/>
                  <a:pt x="55233" y="41433"/>
                </a:cubicBezTo>
                <a:close/>
                <a:moveTo>
                  <a:pt x="45014" y="31382"/>
                </a:moveTo>
                <a:cubicBezTo>
                  <a:pt x="44527" y="32749"/>
                  <a:pt x="44321" y="34208"/>
                  <a:pt x="44546" y="35650"/>
                </a:cubicBezTo>
                <a:cubicBezTo>
                  <a:pt x="44976" y="38644"/>
                  <a:pt x="47391" y="40722"/>
                  <a:pt x="50254" y="41358"/>
                </a:cubicBezTo>
                <a:cubicBezTo>
                  <a:pt x="50835" y="41489"/>
                  <a:pt x="51415" y="41564"/>
                  <a:pt x="51995" y="41601"/>
                </a:cubicBezTo>
                <a:cubicBezTo>
                  <a:pt x="51995" y="41601"/>
                  <a:pt x="51995" y="41620"/>
                  <a:pt x="51995" y="41620"/>
                </a:cubicBezTo>
                <a:cubicBezTo>
                  <a:pt x="52032" y="42163"/>
                  <a:pt x="52051" y="42706"/>
                  <a:pt x="52014" y="43267"/>
                </a:cubicBezTo>
                <a:cubicBezTo>
                  <a:pt x="50741" y="42462"/>
                  <a:pt x="49319" y="41864"/>
                  <a:pt x="47877" y="41452"/>
                </a:cubicBezTo>
                <a:cubicBezTo>
                  <a:pt x="45409" y="40734"/>
                  <a:pt x="42794" y="40475"/>
                  <a:pt x="40215" y="40475"/>
                </a:cubicBezTo>
                <a:cubicBezTo>
                  <a:pt x="40037" y="40475"/>
                  <a:pt x="39858" y="40476"/>
                  <a:pt x="39680" y="40478"/>
                </a:cubicBezTo>
                <a:cubicBezTo>
                  <a:pt x="38538" y="40478"/>
                  <a:pt x="37396" y="40535"/>
                  <a:pt x="36236" y="40647"/>
                </a:cubicBezTo>
                <a:cubicBezTo>
                  <a:pt x="35038" y="38719"/>
                  <a:pt x="33503" y="36997"/>
                  <a:pt x="31837" y="35612"/>
                </a:cubicBezTo>
                <a:cubicBezTo>
                  <a:pt x="31800" y="35593"/>
                  <a:pt x="31762" y="35556"/>
                  <a:pt x="31744" y="35537"/>
                </a:cubicBezTo>
                <a:cubicBezTo>
                  <a:pt x="32081" y="35163"/>
                  <a:pt x="32399" y="34789"/>
                  <a:pt x="32698" y="34396"/>
                </a:cubicBezTo>
                <a:cubicBezTo>
                  <a:pt x="33714" y="34633"/>
                  <a:pt x="34762" y="34749"/>
                  <a:pt x="35814" y="34749"/>
                </a:cubicBezTo>
                <a:cubicBezTo>
                  <a:pt x="38249" y="34749"/>
                  <a:pt x="40700" y="34125"/>
                  <a:pt x="42805" y="32936"/>
                </a:cubicBezTo>
                <a:cubicBezTo>
                  <a:pt x="43591" y="32487"/>
                  <a:pt x="44340" y="31962"/>
                  <a:pt x="45014" y="31382"/>
                </a:cubicBezTo>
                <a:close/>
                <a:moveTo>
                  <a:pt x="14805" y="37409"/>
                </a:moveTo>
                <a:cubicBezTo>
                  <a:pt x="15161" y="37652"/>
                  <a:pt x="15535" y="37877"/>
                  <a:pt x="15928" y="38083"/>
                </a:cubicBezTo>
                <a:cubicBezTo>
                  <a:pt x="16471" y="38364"/>
                  <a:pt x="17033" y="38607"/>
                  <a:pt x="17613" y="38813"/>
                </a:cubicBezTo>
                <a:cubicBezTo>
                  <a:pt x="17313" y="40198"/>
                  <a:pt x="17089" y="41601"/>
                  <a:pt x="16958" y="43005"/>
                </a:cubicBezTo>
                <a:cubicBezTo>
                  <a:pt x="16939" y="43230"/>
                  <a:pt x="16920" y="43473"/>
                  <a:pt x="16902" y="43716"/>
                </a:cubicBezTo>
                <a:cubicBezTo>
                  <a:pt x="16452" y="43436"/>
                  <a:pt x="16059" y="43118"/>
                  <a:pt x="15741" y="42706"/>
                </a:cubicBezTo>
                <a:cubicBezTo>
                  <a:pt x="15180" y="41995"/>
                  <a:pt x="14768" y="40778"/>
                  <a:pt x="14693" y="39861"/>
                </a:cubicBezTo>
                <a:cubicBezTo>
                  <a:pt x="14618" y="38981"/>
                  <a:pt x="14656" y="38214"/>
                  <a:pt x="14805" y="37409"/>
                </a:cubicBezTo>
                <a:close/>
                <a:moveTo>
                  <a:pt x="27139" y="38757"/>
                </a:moveTo>
                <a:cubicBezTo>
                  <a:pt x="27439" y="40011"/>
                  <a:pt x="27813" y="41246"/>
                  <a:pt x="28300" y="42425"/>
                </a:cubicBezTo>
                <a:cubicBezTo>
                  <a:pt x="27327" y="42855"/>
                  <a:pt x="26428" y="43380"/>
                  <a:pt x="25623" y="44016"/>
                </a:cubicBezTo>
                <a:cubicBezTo>
                  <a:pt x="25361" y="44166"/>
                  <a:pt x="25099" y="44315"/>
                  <a:pt x="24856" y="44484"/>
                </a:cubicBezTo>
                <a:cubicBezTo>
                  <a:pt x="24837" y="44446"/>
                  <a:pt x="24837" y="44409"/>
                  <a:pt x="24837" y="44372"/>
                </a:cubicBezTo>
                <a:cubicBezTo>
                  <a:pt x="24824" y="44290"/>
                  <a:pt x="24810" y="44208"/>
                  <a:pt x="24796" y="44133"/>
                </a:cubicBezTo>
                <a:lnTo>
                  <a:pt x="24796" y="44133"/>
                </a:lnTo>
                <a:cubicBezTo>
                  <a:pt x="24785" y="44044"/>
                  <a:pt x="24762" y="43868"/>
                  <a:pt x="24762" y="43847"/>
                </a:cubicBezTo>
                <a:cubicBezTo>
                  <a:pt x="24688" y="43230"/>
                  <a:pt x="24650" y="42612"/>
                  <a:pt x="24650" y="42013"/>
                </a:cubicBezTo>
                <a:cubicBezTo>
                  <a:pt x="24631" y="41396"/>
                  <a:pt x="24650" y="40778"/>
                  <a:pt x="24706" y="40160"/>
                </a:cubicBezTo>
                <a:cubicBezTo>
                  <a:pt x="24725" y="39992"/>
                  <a:pt x="24744" y="39823"/>
                  <a:pt x="24762" y="39655"/>
                </a:cubicBezTo>
                <a:cubicBezTo>
                  <a:pt x="24762" y="39636"/>
                  <a:pt x="24762" y="39636"/>
                  <a:pt x="24762" y="39618"/>
                </a:cubicBezTo>
                <a:cubicBezTo>
                  <a:pt x="24781" y="39561"/>
                  <a:pt x="24781" y="39505"/>
                  <a:pt x="24800" y="39430"/>
                </a:cubicBezTo>
                <a:lnTo>
                  <a:pt x="24800" y="39449"/>
                </a:lnTo>
                <a:cubicBezTo>
                  <a:pt x="25605" y="39299"/>
                  <a:pt x="26391" y="39056"/>
                  <a:pt x="27139" y="38757"/>
                </a:cubicBezTo>
                <a:close/>
                <a:moveTo>
                  <a:pt x="41420" y="43660"/>
                </a:moveTo>
                <a:cubicBezTo>
                  <a:pt x="44677" y="43679"/>
                  <a:pt x="48401" y="44222"/>
                  <a:pt x="51134" y="46093"/>
                </a:cubicBezTo>
                <a:cubicBezTo>
                  <a:pt x="50113" y="46593"/>
                  <a:pt x="48948" y="46914"/>
                  <a:pt x="47806" y="46914"/>
                </a:cubicBezTo>
                <a:cubicBezTo>
                  <a:pt x="47021" y="46914"/>
                  <a:pt x="46247" y="46762"/>
                  <a:pt x="45538" y="46412"/>
                </a:cubicBezTo>
                <a:cubicBezTo>
                  <a:pt x="45482" y="46393"/>
                  <a:pt x="45425" y="46393"/>
                  <a:pt x="45388" y="46393"/>
                </a:cubicBezTo>
                <a:cubicBezTo>
                  <a:pt x="44770" y="45888"/>
                  <a:pt x="44115" y="45420"/>
                  <a:pt x="43423" y="45027"/>
                </a:cubicBezTo>
                <a:cubicBezTo>
                  <a:pt x="42581" y="44503"/>
                  <a:pt x="41663" y="44053"/>
                  <a:pt x="40709" y="43660"/>
                </a:cubicBezTo>
                <a:close/>
                <a:moveTo>
                  <a:pt x="10051" y="24382"/>
                </a:moveTo>
                <a:lnTo>
                  <a:pt x="10051" y="24382"/>
                </a:lnTo>
                <a:cubicBezTo>
                  <a:pt x="9359" y="27358"/>
                  <a:pt x="9434" y="30540"/>
                  <a:pt x="10912" y="33273"/>
                </a:cubicBezTo>
                <a:cubicBezTo>
                  <a:pt x="11287" y="33984"/>
                  <a:pt x="11754" y="34639"/>
                  <a:pt x="12279" y="35238"/>
                </a:cubicBezTo>
                <a:cubicBezTo>
                  <a:pt x="8685" y="38569"/>
                  <a:pt x="6252" y="43286"/>
                  <a:pt x="5372" y="48115"/>
                </a:cubicBezTo>
                <a:cubicBezTo>
                  <a:pt x="4904" y="46767"/>
                  <a:pt x="4530" y="45345"/>
                  <a:pt x="4287" y="43829"/>
                </a:cubicBezTo>
                <a:cubicBezTo>
                  <a:pt x="4212" y="43380"/>
                  <a:pt x="4137" y="42781"/>
                  <a:pt x="4099" y="42069"/>
                </a:cubicBezTo>
                <a:cubicBezTo>
                  <a:pt x="4062" y="41321"/>
                  <a:pt x="4043" y="40553"/>
                  <a:pt x="4081" y="39805"/>
                </a:cubicBezTo>
                <a:cubicBezTo>
                  <a:pt x="4137" y="38251"/>
                  <a:pt x="4361" y="36960"/>
                  <a:pt x="4755" y="35425"/>
                </a:cubicBezTo>
                <a:cubicBezTo>
                  <a:pt x="5765" y="31532"/>
                  <a:pt x="7712" y="27789"/>
                  <a:pt x="10051" y="24382"/>
                </a:cubicBezTo>
                <a:close/>
                <a:moveTo>
                  <a:pt x="33488" y="44762"/>
                </a:moveTo>
                <a:cubicBezTo>
                  <a:pt x="34257" y="44762"/>
                  <a:pt x="35012" y="44832"/>
                  <a:pt x="35768" y="44933"/>
                </a:cubicBezTo>
                <a:cubicBezTo>
                  <a:pt x="36198" y="46112"/>
                  <a:pt x="36442" y="47310"/>
                  <a:pt x="36479" y="48564"/>
                </a:cubicBezTo>
                <a:cubicBezTo>
                  <a:pt x="35244" y="47478"/>
                  <a:pt x="34121" y="46131"/>
                  <a:pt x="33241" y="44765"/>
                </a:cubicBezTo>
                <a:lnTo>
                  <a:pt x="33222" y="44765"/>
                </a:lnTo>
                <a:cubicBezTo>
                  <a:pt x="33311" y="44763"/>
                  <a:pt x="33400" y="44762"/>
                  <a:pt x="33488" y="44762"/>
                </a:cubicBezTo>
                <a:close/>
                <a:moveTo>
                  <a:pt x="60661" y="39618"/>
                </a:moveTo>
                <a:lnTo>
                  <a:pt x="60661" y="39618"/>
                </a:lnTo>
                <a:cubicBezTo>
                  <a:pt x="60717" y="41227"/>
                  <a:pt x="60455" y="42837"/>
                  <a:pt x="59818" y="44390"/>
                </a:cubicBezTo>
                <a:cubicBezTo>
                  <a:pt x="59800" y="44428"/>
                  <a:pt x="59800" y="44465"/>
                  <a:pt x="59781" y="44484"/>
                </a:cubicBezTo>
                <a:cubicBezTo>
                  <a:pt x="59781" y="44503"/>
                  <a:pt x="59762" y="44540"/>
                  <a:pt x="59744" y="44596"/>
                </a:cubicBezTo>
                <a:cubicBezTo>
                  <a:pt x="59687" y="44690"/>
                  <a:pt x="59650" y="44783"/>
                  <a:pt x="59613" y="44877"/>
                </a:cubicBezTo>
                <a:cubicBezTo>
                  <a:pt x="59482" y="45139"/>
                  <a:pt x="59332" y="45420"/>
                  <a:pt x="59182" y="45663"/>
                </a:cubicBezTo>
                <a:cubicBezTo>
                  <a:pt x="59051" y="45888"/>
                  <a:pt x="58920" y="46093"/>
                  <a:pt x="58789" y="46299"/>
                </a:cubicBezTo>
                <a:cubicBezTo>
                  <a:pt x="58695" y="46430"/>
                  <a:pt x="58621" y="46561"/>
                  <a:pt x="58527" y="46674"/>
                </a:cubicBezTo>
                <a:cubicBezTo>
                  <a:pt x="58527" y="46674"/>
                  <a:pt x="58396" y="46861"/>
                  <a:pt x="58377" y="46898"/>
                </a:cubicBezTo>
                <a:cubicBezTo>
                  <a:pt x="57872" y="47516"/>
                  <a:pt x="57329" y="48115"/>
                  <a:pt x="56730" y="48639"/>
                </a:cubicBezTo>
                <a:cubicBezTo>
                  <a:pt x="56244" y="47535"/>
                  <a:pt x="55589" y="46505"/>
                  <a:pt x="54784" y="45588"/>
                </a:cubicBezTo>
                <a:cubicBezTo>
                  <a:pt x="56056" y="44521"/>
                  <a:pt x="57086" y="43155"/>
                  <a:pt x="57629" y="41601"/>
                </a:cubicBezTo>
                <a:cubicBezTo>
                  <a:pt x="57722" y="41339"/>
                  <a:pt x="57797" y="41059"/>
                  <a:pt x="57872" y="40778"/>
                </a:cubicBezTo>
                <a:cubicBezTo>
                  <a:pt x="58078" y="40703"/>
                  <a:pt x="58302" y="40628"/>
                  <a:pt x="58508" y="40553"/>
                </a:cubicBezTo>
                <a:cubicBezTo>
                  <a:pt x="59238" y="40273"/>
                  <a:pt x="59968" y="39954"/>
                  <a:pt x="60661" y="39618"/>
                </a:cubicBezTo>
                <a:close/>
                <a:moveTo>
                  <a:pt x="67792" y="34396"/>
                </a:moveTo>
                <a:lnTo>
                  <a:pt x="67792" y="34396"/>
                </a:lnTo>
                <a:cubicBezTo>
                  <a:pt x="68952" y="36567"/>
                  <a:pt x="69645" y="39000"/>
                  <a:pt x="70000" y="41470"/>
                </a:cubicBezTo>
                <a:cubicBezTo>
                  <a:pt x="69607" y="42724"/>
                  <a:pt x="69102" y="43960"/>
                  <a:pt x="68428" y="45101"/>
                </a:cubicBezTo>
                <a:cubicBezTo>
                  <a:pt x="67548" y="46524"/>
                  <a:pt x="66444" y="47722"/>
                  <a:pt x="65153" y="48714"/>
                </a:cubicBezTo>
                <a:cubicBezTo>
                  <a:pt x="65433" y="48003"/>
                  <a:pt x="65695" y="47310"/>
                  <a:pt x="65939" y="46599"/>
                </a:cubicBezTo>
                <a:cubicBezTo>
                  <a:pt x="67249" y="42706"/>
                  <a:pt x="67998" y="38513"/>
                  <a:pt x="67792" y="34396"/>
                </a:cubicBezTo>
                <a:close/>
                <a:moveTo>
                  <a:pt x="29816" y="45532"/>
                </a:moveTo>
                <a:cubicBezTo>
                  <a:pt x="30471" y="46674"/>
                  <a:pt x="31201" y="47759"/>
                  <a:pt x="32043" y="48751"/>
                </a:cubicBezTo>
                <a:cubicBezTo>
                  <a:pt x="30415" y="48283"/>
                  <a:pt x="28768" y="47797"/>
                  <a:pt x="27139" y="47291"/>
                </a:cubicBezTo>
                <a:cubicBezTo>
                  <a:pt x="27327" y="47104"/>
                  <a:pt x="27532" y="46917"/>
                  <a:pt x="27738" y="46749"/>
                </a:cubicBezTo>
                <a:cubicBezTo>
                  <a:pt x="27795" y="46692"/>
                  <a:pt x="27944" y="46599"/>
                  <a:pt x="27963" y="46580"/>
                </a:cubicBezTo>
                <a:cubicBezTo>
                  <a:pt x="28094" y="46486"/>
                  <a:pt x="28225" y="46393"/>
                  <a:pt x="28356" y="46318"/>
                </a:cubicBezTo>
                <a:cubicBezTo>
                  <a:pt x="28581" y="46168"/>
                  <a:pt x="28805" y="46037"/>
                  <a:pt x="29049" y="45906"/>
                </a:cubicBezTo>
                <a:cubicBezTo>
                  <a:pt x="29292" y="45775"/>
                  <a:pt x="29535" y="45663"/>
                  <a:pt x="29778" y="45551"/>
                </a:cubicBezTo>
                <a:cubicBezTo>
                  <a:pt x="29797" y="45551"/>
                  <a:pt x="29797" y="45551"/>
                  <a:pt x="29816" y="45532"/>
                </a:cubicBezTo>
                <a:close/>
                <a:moveTo>
                  <a:pt x="46586" y="47478"/>
                </a:moveTo>
                <a:lnTo>
                  <a:pt x="46586" y="47478"/>
                </a:lnTo>
                <a:cubicBezTo>
                  <a:pt x="47222" y="47703"/>
                  <a:pt x="47877" y="47834"/>
                  <a:pt x="48589" y="47871"/>
                </a:cubicBezTo>
                <a:cubicBezTo>
                  <a:pt x="48644" y="47873"/>
                  <a:pt x="48700" y="47874"/>
                  <a:pt x="48755" y="47874"/>
                </a:cubicBezTo>
                <a:cubicBezTo>
                  <a:pt x="49462" y="47874"/>
                  <a:pt x="50139" y="47764"/>
                  <a:pt x="50816" y="47591"/>
                </a:cubicBezTo>
                <a:lnTo>
                  <a:pt x="50816" y="47591"/>
                </a:lnTo>
                <a:cubicBezTo>
                  <a:pt x="50516" y="48115"/>
                  <a:pt x="50161" y="48620"/>
                  <a:pt x="49730" y="49051"/>
                </a:cubicBezTo>
                <a:cubicBezTo>
                  <a:pt x="49337" y="49444"/>
                  <a:pt x="48925" y="49762"/>
                  <a:pt x="48495" y="50024"/>
                </a:cubicBezTo>
                <a:cubicBezTo>
                  <a:pt x="47971" y="49088"/>
                  <a:pt x="47335" y="48246"/>
                  <a:pt x="46586" y="47478"/>
                </a:cubicBezTo>
                <a:close/>
                <a:moveTo>
                  <a:pt x="19859" y="48134"/>
                </a:moveTo>
                <a:cubicBezTo>
                  <a:pt x="19896" y="48134"/>
                  <a:pt x="19934" y="48152"/>
                  <a:pt x="19990" y="48171"/>
                </a:cubicBezTo>
                <a:cubicBezTo>
                  <a:pt x="20139" y="48732"/>
                  <a:pt x="20327" y="49294"/>
                  <a:pt x="20533" y="49855"/>
                </a:cubicBezTo>
                <a:cubicBezTo>
                  <a:pt x="20458" y="50024"/>
                  <a:pt x="20402" y="50174"/>
                  <a:pt x="20345" y="50342"/>
                </a:cubicBezTo>
                <a:cubicBezTo>
                  <a:pt x="20121" y="49631"/>
                  <a:pt x="19952" y="48882"/>
                  <a:pt x="19859" y="48134"/>
                </a:cubicBezTo>
                <a:close/>
                <a:moveTo>
                  <a:pt x="38444" y="45569"/>
                </a:moveTo>
                <a:lnTo>
                  <a:pt x="38444" y="45569"/>
                </a:lnTo>
                <a:cubicBezTo>
                  <a:pt x="40297" y="46168"/>
                  <a:pt x="42038" y="47067"/>
                  <a:pt x="43516" y="48227"/>
                </a:cubicBezTo>
                <a:cubicBezTo>
                  <a:pt x="44490" y="48994"/>
                  <a:pt x="45351" y="49912"/>
                  <a:pt x="45987" y="50941"/>
                </a:cubicBezTo>
                <a:lnTo>
                  <a:pt x="45987" y="50960"/>
                </a:lnTo>
                <a:cubicBezTo>
                  <a:pt x="45650" y="51016"/>
                  <a:pt x="45369" y="51053"/>
                  <a:pt x="45070" y="51072"/>
                </a:cubicBezTo>
                <a:cubicBezTo>
                  <a:pt x="44527" y="51129"/>
                  <a:pt x="43983" y="51154"/>
                  <a:pt x="43440" y="51154"/>
                </a:cubicBezTo>
                <a:cubicBezTo>
                  <a:pt x="43272" y="51154"/>
                  <a:pt x="43104" y="51151"/>
                  <a:pt x="42936" y="51147"/>
                </a:cubicBezTo>
                <a:cubicBezTo>
                  <a:pt x="41832" y="51109"/>
                  <a:pt x="40728" y="50960"/>
                  <a:pt x="39623" y="50735"/>
                </a:cubicBezTo>
                <a:cubicBezTo>
                  <a:pt x="39605" y="50716"/>
                  <a:pt x="39567" y="50716"/>
                  <a:pt x="39530" y="50698"/>
                </a:cubicBezTo>
                <a:cubicBezTo>
                  <a:pt x="39305" y="50567"/>
                  <a:pt x="39081" y="50436"/>
                  <a:pt x="38856" y="50305"/>
                </a:cubicBezTo>
                <a:cubicBezTo>
                  <a:pt x="39024" y="48714"/>
                  <a:pt x="38856" y="47123"/>
                  <a:pt x="38444" y="45569"/>
                </a:cubicBezTo>
                <a:close/>
                <a:moveTo>
                  <a:pt x="53474" y="48396"/>
                </a:moveTo>
                <a:cubicBezTo>
                  <a:pt x="53511" y="48470"/>
                  <a:pt x="53567" y="48527"/>
                  <a:pt x="53605" y="48601"/>
                </a:cubicBezTo>
                <a:cubicBezTo>
                  <a:pt x="53941" y="49126"/>
                  <a:pt x="54222" y="49687"/>
                  <a:pt x="54409" y="50267"/>
                </a:cubicBezTo>
                <a:cubicBezTo>
                  <a:pt x="54054" y="50473"/>
                  <a:pt x="53679" y="50679"/>
                  <a:pt x="53305" y="50847"/>
                </a:cubicBezTo>
                <a:cubicBezTo>
                  <a:pt x="53212" y="50885"/>
                  <a:pt x="53118" y="50941"/>
                  <a:pt x="53024" y="50978"/>
                </a:cubicBezTo>
                <a:cubicBezTo>
                  <a:pt x="53024" y="50978"/>
                  <a:pt x="52837" y="51072"/>
                  <a:pt x="52762" y="51091"/>
                </a:cubicBezTo>
                <a:cubicBezTo>
                  <a:pt x="52556" y="51184"/>
                  <a:pt x="52351" y="51259"/>
                  <a:pt x="52126" y="51353"/>
                </a:cubicBezTo>
                <a:cubicBezTo>
                  <a:pt x="51789" y="51465"/>
                  <a:pt x="51452" y="51577"/>
                  <a:pt x="51097" y="51671"/>
                </a:cubicBezTo>
                <a:cubicBezTo>
                  <a:pt x="52126" y="50754"/>
                  <a:pt x="52912" y="49631"/>
                  <a:pt x="53474" y="48396"/>
                </a:cubicBezTo>
                <a:close/>
                <a:moveTo>
                  <a:pt x="27065" y="50473"/>
                </a:moveTo>
                <a:lnTo>
                  <a:pt x="27065" y="50473"/>
                </a:lnTo>
                <a:cubicBezTo>
                  <a:pt x="28412" y="50904"/>
                  <a:pt x="29778" y="51315"/>
                  <a:pt x="31145" y="51708"/>
                </a:cubicBezTo>
                <a:cubicBezTo>
                  <a:pt x="32623" y="52139"/>
                  <a:pt x="34102" y="52588"/>
                  <a:pt x="35581" y="52981"/>
                </a:cubicBezTo>
                <a:cubicBezTo>
                  <a:pt x="35543" y="53075"/>
                  <a:pt x="35506" y="53168"/>
                  <a:pt x="35450" y="53262"/>
                </a:cubicBezTo>
                <a:cubicBezTo>
                  <a:pt x="35262" y="53243"/>
                  <a:pt x="35075" y="53243"/>
                  <a:pt x="34888" y="53224"/>
                </a:cubicBezTo>
                <a:cubicBezTo>
                  <a:pt x="33147" y="53075"/>
                  <a:pt x="31407" y="52906"/>
                  <a:pt x="29685" y="52644"/>
                </a:cubicBezTo>
                <a:cubicBezTo>
                  <a:pt x="29273" y="52588"/>
                  <a:pt x="28880" y="52494"/>
                  <a:pt x="28487" y="52420"/>
                </a:cubicBezTo>
                <a:cubicBezTo>
                  <a:pt x="28431" y="52363"/>
                  <a:pt x="28393" y="52307"/>
                  <a:pt x="28337" y="52270"/>
                </a:cubicBezTo>
                <a:cubicBezTo>
                  <a:pt x="28281" y="52176"/>
                  <a:pt x="28206" y="52101"/>
                  <a:pt x="28131" y="52008"/>
                </a:cubicBezTo>
                <a:cubicBezTo>
                  <a:pt x="28057" y="51933"/>
                  <a:pt x="28000" y="51839"/>
                  <a:pt x="27926" y="51765"/>
                </a:cubicBezTo>
                <a:cubicBezTo>
                  <a:pt x="27926" y="51746"/>
                  <a:pt x="27907" y="51746"/>
                  <a:pt x="27907" y="51727"/>
                </a:cubicBezTo>
                <a:cubicBezTo>
                  <a:pt x="27607" y="51315"/>
                  <a:pt x="27327" y="50904"/>
                  <a:pt x="27065" y="50473"/>
                </a:cubicBezTo>
                <a:close/>
                <a:moveTo>
                  <a:pt x="22535" y="54048"/>
                </a:moveTo>
                <a:cubicBezTo>
                  <a:pt x="22685" y="54329"/>
                  <a:pt x="22853" y="54591"/>
                  <a:pt x="23022" y="54871"/>
                </a:cubicBezTo>
                <a:cubicBezTo>
                  <a:pt x="22853" y="54703"/>
                  <a:pt x="22685" y="54516"/>
                  <a:pt x="22535" y="54347"/>
                </a:cubicBezTo>
                <a:cubicBezTo>
                  <a:pt x="22535" y="54235"/>
                  <a:pt x="22535" y="54142"/>
                  <a:pt x="22535" y="54048"/>
                </a:cubicBezTo>
                <a:close/>
                <a:moveTo>
                  <a:pt x="36217" y="56687"/>
                </a:moveTo>
                <a:cubicBezTo>
                  <a:pt x="38314" y="56829"/>
                  <a:pt x="40403" y="56899"/>
                  <a:pt x="42495" y="56899"/>
                </a:cubicBezTo>
                <a:cubicBezTo>
                  <a:pt x="43446" y="56899"/>
                  <a:pt x="44397" y="56885"/>
                  <a:pt x="45351" y="56855"/>
                </a:cubicBezTo>
                <a:lnTo>
                  <a:pt x="45351" y="56855"/>
                </a:lnTo>
                <a:cubicBezTo>
                  <a:pt x="44171" y="57061"/>
                  <a:pt x="43011" y="57211"/>
                  <a:pt x="41851" y="57267"/>
                </a:cubicBezTo>
                <a:cubicBezTo>
                  <a:pt x="41486" y="57286"/>
                  <a:pt x="41116" y="57295"/>
                  <a:pt x="40744" y="57295"/>
                </a:cubicBezTo>
                <a:cubicBezTo>
                  <a:pt x="40372" y="57295"/>
                  <a:pt x="39998" y="57286"/>
                  <a:pt x="39623" y="57267"/>
                </a:cubicBezTo>
                <a:cubicBezTo>
                  <a:pt x="39286" y="57248"/>
                  <a:pt x="38950" y="57230"/>
                  <a:pt x="38613" y="57211"/>
                </a:cubicBezTo>
                <a:cubicBezTo>
                  <a:pt x="38407" y="57192"/>
                  <a:pt x="38220" y="57174"/>
                  <a:pt x="38014" y="57155"/>
                </a:cubicBezTo>
                <a:cubicBezTo>
                  <a:pt x="38014" y="57155"/>
                  <a:pt x="37658" y="57099"/>
                  <a:pt x="37639" y="57099"/>
                </a:cubicBezTo>
                <a:cubicBezTo>
                  <a:pt x="37134" y="57024"/>
                  <a:pt x="36629" y="56930"/>
                  <a:pt x="36123" y="56818"/>
                </a:cubicBezTo>
                <a:cubicBezTo>
                  <a:pt x="36161" y="56781"/>
                  <a:pt x="36198" y="56743"/>
                  <a:pt x="36217" y="56687"/>
                </a:cubicBezTo>
                <a:close/>
                <a:moveTo>
                  <a:pt x="53923" y="57529"/>
                </a:moveTo>
                <a:cubicBezTo>
                  <a:pt x="53230" y="59045"/>
                  <a:pt x="52201" y="60393"/>
                  <a:pt x="50928" y="61422"/>
                </a:cubicBezTo>
                <a:cubicBezTo>
                  <a:pt x="49955" y="62208"/>
                  <a:pt x="48701" y="62882"/>
                  <a:pt x="47559" y="63256"/>
                </a:cubicBezTo>
                <a:cubicBezTo>
                  <a:pt x="46998" y="63462"/>
                  <a:pt x="46455" y="63612"/>
                  <a:pt x="45912" y="63724"/>
                </a:cubicBezTo>
                <a:cubicBezTo>
                  <a:pt x="46754" y="62845"/>
                  <a:pt x="47503" y="61871"/>
                  <a:pt x="48121" y="60748"/>
                </a:cubicBezTo>
                <a:cubicBezTo>
                  <a:pt x="48308" y="60374"/>
                  <a:pt x="48495" y="60000"/>
                  <a:pt x="48663" y="59607"/>
                </a:cubicBezTo>
                <a:cubicBezTo>
                  <a:pt x="48701" y="59607"/>
                  <a:pt x="48720" y="59607"/>
                  <a:pt x="48738" y="59588"/>
                </a:cubicBezTo>
                <a:cubicBezTo>
                  <a:pt x="50498" y="59064"/>
                  <a:pt x="52238" y="58371"/>
                  <a:pt x="53923" y="57529"/>
                </a:cubicBezTo>
                <a:close/>
                <a:moveTo>
                  <a:pt x="32680" y="59532"/>
                </a:moveTo>
                <a:cubicBezTo>
                  <a:pt x="35128" y="60465"/>
                  <a:pt x="37751" y="60874"/>
                  <a:pt x="40389" y="60874"/>
                </a:cubicBezTo>
                <a:cubicBezTo>
                  <a:pt x="41986" y="60874"/>
                  <a:pt x="43590" y="60724"/>
                  <a:pt x="45163" y="60449"/>
                </a:cubicBezTo>
                <a:lnTo>
                  <a:pt x="45163" y="60449"/>
                </a:lnTo>
                <a:cubicBezTo>
                  <a:pt x="44883" y="60842"/>
                  <a:pt x="44583" y="61235"/>
                  <a:pt x="44265" y="61591"/>
                </a:cubicBezTo>
                <a:cubicBezTo>
                  <a:pt x="43385" y="62545"/>
                  <a:pt x="42393" y="63331"/>
                  <a:pt x="41308" y="64005"/>
                </a:cubicBezTo>
                <a:cubicBezTo>
                  <a:pt x="40728" y="63949"/>
                  <a:pt x="40260" y="63874"/>
                  <a:pt x="39623" y="63743"/>
                </a:cubicBezTo>
                <a:cubicBezTo>
                  <a:pt x="38276" y="63481"/>
                  <a:pt x="36909" y="63032"/>
                  <a:pt x="35786" y="62489"/>
                </a:cubicBezTo>
                <a:cubicBezTo>
                  <a:pt x="34308" y="61797"/>
                  <a:pt x="32942" y="60917"/>
                  <a:pt x="31669" y="59925"/>
                </a:cubicBezTo>
                <a:cubicBezTo>
                  <a:pt x="32006" y="59813"/>
                  <a:pt x="32343" y="59682"/>
                  <a:pt x="32680" y="59532"/>
                </a:cubicBezTo>
                <a:close/>
                <a:moveTo>
                  <a:pt x="23658" y="58914"/>
                </a:moveTo>
                <a:cubicBezTo>
                  <a:pt x="24033" y="59139"/>
                  <a:pt x="24426" y="59326"/>
                  <a:pt x="24819" y="59513"/>
                </a:cubicBezTo>
                <a:cubicBezTo>
                  <a:pt x="25567" y="59831"/>
                  <a:pt x="26353" y="60075"/>
                  <a:pt x="27139" y="60206"/>
                </a:cubicBezTo>
                <a:cubicBezTo>
                  <a:pt x="27963" y="61067"/>
                  <a:pt x="28843" y="61871"/>
                  <a:pt x="29778" y="62620"/>
                </a:cubicBezTo>
                <a:cubicBezTo>
                  <a:pt x="31744" y="64174"/>
                  <a:pt x="33952" y="65428"/>
                  <a:pt x="36273" y="66251"/>
                </a:cubicBezTo>
                <a:cubicBezTo>
                  <a:pt x="35431" y="66513"/>
                  <a:pt x="34570" y="66775"/>
                  <a:pt x="33709" y="66981"/>
                </a:cubicBezTo>
                <a:cubicBezTo>
                  <a:pt x="33166" y="66831"/>
                  <a:pt x="32623" y="66663"/>
                  <a:pt x="32081" y="66457"/>
                </a:cubicBezTo>
                <a:cubicBezTo>
                  <a:pt x="28300" y="65072"/>
                  <a:pt x="25230" y="62433"/>
                  <a:pt x="23658" y="58914"/>
                </a:cubicBezTo>
                <a:close/>
                <a:moveTo>
                  <a:pt x="70150" y="48302"/>
                </a:moveTo>
                <a:lnTo>
                  <a:pt x="70150" y="48302"/>
                </a:lnTo>
                <a:cubicBezTo>
                  <a:pt x="69888" y="51091"/>
                  <a:pt x="69233" y="53842"/>
                  <a:pt x="67848" y="56294"/>
                </a:cubicBezTo>
                <a:cubicBezTo>
                  <a:pt x="66650" y="58446"/>
                  <a:pt x="65040" y="60262"/>
                  <a:pt x="63075" y="61778"/>
                </a:cubicBezTo>
                <a:cubicBezTo>
                  <a:pt x="59332" y="64716"/>
                  <a:pt x="54709" y="66289"/>
                  <a:pt x="49992" y="67206"/>
                </a:cubicBezTo>
                <a:cubicBezTo>
                  <a:pt x="55177" y="63912"/>
                  <a:pt x="59519" y="59251"/>
                  <a:pt x="62607" y="53898"/>
                </a:cubicBezTo>
                <a:cubicBezTo>
                  <a:pt x="63262" y="53617"/>
                  <a:pt x="63899" y="53337"/>
                  <a:pt x="64516" y="53000"/>
                </a:cubicBezTo>
                <a:cubicBezTo>
                  <a:pt x="66687" y="51839"/>
                  <a:pt x="68634" y="50248"/>
                  <a:pt x="70150" y="48302"/>
                </a:cubicBezTo>
                <a:close/>
                <a:moveTo>
                  <a:pt x="40859" y="67299"/>
                </a:moveTo>
                <a:cubicBezTo>
                  <a:pt x="41008" y="67318"/>
                  <a:pt x="41158" y="67318"/>
                  <a:pt x="41308" y="67337"/>
                </a:cubicBezTo>
                <a:cubicBezTo>
                  <a:pt x="40877" y="67468"/>
                  <a:pt x="40447" y="67599"/>
                  <a:pt x="40016" y="67711"/>
                </a:cubicBezTo>
                <a:cubicBezTo>
                  <a:pt x="40297" y="67580"/>
                  <a:pt x="40578" y="67449"/>
                  <a:pt x="40859" y="67299"/>
                </a:cubicBezTo>
                <a:close/>
                <a:moveTo>
                  <a:pt x="11698" y="39767"/>
                </a:moveTo>
                <a:cubicBezTo>
                  <a:pt x="11754" y="40778"/>
                  <a:pt x="11979" y="41770"/>
                  <a:pt x="12391" y="42724"/>
                </a:cubicBezTo>
                <a:cubicBezTo>
                  <a:pt x="12990" y="44184"/>
                  <a:pt x="13944" y="45382"/>
                  <a:pt x="15273" y="46243"/>
                </a:cubicBezTo>
                <a:cubicBezTo>
                  <a:pt x="15779" y="46561"/>
                  <a:pt x="16321" y="46823"/>
                  <a:pt x="16883" y="47067"/>
                </a:cubicBezTo>
                <a:cubicBezTo>
                  <a:pt x="17033" y="49238"/>
                  <a:pt x="17519" y="51371"/>
                  <a:pt x="18474" y="53337"/>
                </a:cubicBezTo>
                <a:cubicBezTo>
                  <a:pt x="18848" y="54104"/>
                  <a:pt x="19335" y="54853"/>
                  <a:pt x="19859" y="55545"/>
                </a:cubicBezTo>
                <a:cubicBezTo>
                  <a:pt x="19896" y="55863"/>
                  <a:pt x="19934" y="56182"/>
                  <a:pt x="19990" y="56481"/>
                </a:cubicBezTo>
                <a:cubicBezTo>
                  <a:pt x="20439" y="59270"/>
                  <a:pt x="21749" y="61890"/>
                  <a:pt x="23546" y="64080"/>
                </a:cubicBezTo>
                <a:cubicBezTo>
                  <a:pt x="24800" y="65615"/>
                  <a:pt x="26391" y="66850"/>
                  <a:pt x="28113" y="67823"/>
                </a:cubicBezTo>
                <a:cubicBezTo>
                  <a:pt x="27888" y="67786"/>
                  <a:pt x="27645" y="67730"/>
                  <a:pt x="27420" y="67674"/>
                </a:cubicBezTo>
                <a:cubicBezTo>
                  <a:pt x="24351" y="66906"/>
                  <a:pt x="21805" y="65821"/>
                  <a:pt x="19091" y="64192"/>
                </a:cubicBezTo>
                <a:cubicBezTo>
                  <a:pt x="14468" y="61441"/>
                  <a:pt x="10519" y="57642"/>
                  <a:pt x="7749" y="53037"/>
                </a:cubicBezTo>
                <a:cubicBezTo>
                  <a:pt x="7599" y="51072"/>
                  <a:pt x="7787" y="49069"/>
                  <a:pt x="8273" y="47142"/>
                </a:cubicBezTo>
                <a:cubicBezTo>
                  <a:pt x="8947" y="44503"/>
                  <a:pt x="10107" y="41995"/>
                  <a:pt x="11698" y="39767"/>
                </a:cubicBezTo>
                <a:close/>
                <a:moveTo>
                  <a:pt x="53723" y="0"/>
                </a:moveTo>
                <a:cubicBezTo>
                  <a:pt x="49841" y="0"/>
                  <a:pt x="45941" y="1120"/>
                  <a:pt x="42768" y="3307"/>
                </a:cubicBezTo>
                <a:cubicBezTo>
                  <a:pt x="42319" y="3607"/>
                  <a:pt x="41851" y="3963"/>
                  <a:pt x="41364" y="4337"/>
                </a:cubicBezTo>
                <a:cubicBezTo>
                  <a:pt x="40765" y="4243"/>
                  <a:pt x="40147" y="4150"/>
                  <a:pt x="39548" y="4075"/>
                </a:cubicBezTo>
                <a:cubicBezTo>
                  <a:pt x="38657" y="3980"/>
                  <a:pt x="37764" y="3934"/>
                  <a:pt x="36872" y="3934"/>
                </a:cubicBezTo>
                <a:cubicBezTo>
                  <a:pt x="31053" y="3934"/>
                  <a:pt x="25272" y="5887"/>
                  <a:pt x="20420" y="9035"/>
                </a:cubicBezTo>
                <a:cubicBezTo>
                  <a:pt x="14880" y="12610"/>
                  <a:pt x="10388" y="17607"/>
                  <a:pt x="6720" y="23053"/>
                </a:cubicBezTo>
                <a:cubicBezTo>
                  <a:pt x="2920" y="28743"/>
                  <a:pt x="1" y="35388"/>
                  <a:pt x="487" y="42369"/>
                </a:cubicBezTo>
                <a:cubicBezTo>
                  <a:pt x="843" y="47441"/>
                  <a:pt x="2714" y="52214"/>
                  <a:pt x="5503" y="56406"/>
                </a:cubicBezTo>
                <a:cubicBezTo>
                  <a:pt x="6476" y="60655"/>
                  <a:pt x="8835" y="64567"/>
                  <a:pt x="12353" y="67262"/>
                </a:cubicBezTo>
                <a:cubicBezTo>
                  <a:pt x="15879" y="69970"/>
                  <a:pt x="20111" y="70895"/>
                  <a:pt x="24414" y="70895"/>
                </a:cubicBezTo>
                <a:cubicBezTo>
                  <a:pt x="24543" y="70895"/>
                  <a:pt x="24671" y="70894"/>
                  <a:pt x="24800" y="70893"/>
                </a:cubicBezTo>
                <a:cubicBezTo>
                  <a:pt x="27636" y="71786"/>
                  <a:pt x="30590" y="72236"/>
                  <a:pt x="33544" y="72236"/>
                </a:cubicBezTo>
                <a:cubicBezTo>
                  <a:pt x="36224" y="72236"/>
                  <a:pt x="38904" y="71865"/>
                  <a:pt x="41495" y="71117"/>
                </a:cubicBezTo>
                <a:cubicBezTo>
                  <a:pt x="41673" y="71120"/>
                  <a:pt x="41850" y="71121"/>
                  <a:pt x="42028" y="71121"/>
                </a:cubicBezTo>
                <a:cubicBezTo>
                  <a:pt x="44657" y="71121"/>
                  <a:pt x="47280" y="70864"/>
                  <a:pt x="49805" y="70444"/>
                </a:cubicBezTo>
                <a:cubicBezTo>
                  <a:pt x="55364" y="69545"/>
                  <a:pt x="60904" y="67355"/>
                  <a:pt x="65265" y="63724"/>
                </a:cubicBezTo>
                <a:cubicBezTo>
                  <a:pt x="67361" y="61984"/>
                  <a:pt x="69158" y="59813"/>
                  <a:pt x="70412" y="57379"/>
                </a:cubicBezTo>
                <a:cubicBezTo>
                  <a:pt x="72022" y="54254"/>
                  <a:pt x="72714" y="50735"/>
                  <a:pt x="72920" y="47235"/>
                </a:cubicBezTo>
                <a:cubicBezTo>
                  <a:pt x="72995" y="45831"/>
                  <a:pt x="72995" y="44428"/>
                  <a:pt x="72883" y="43005"/>
                </a:cubicBezTo>
                <a:cubicBezTo>
                  <a:pt x="73538" y="41040"/>
                  <a:pt x="73893" y="38962"/>
                  <a:pt x="74080" y="36904"/>
                </a:cubicBezTo>
                <a:lnTo>
                  <a:pt x="74099" y="36904"/>
                </a:lnTo>
                <a:cubicBezTo>
                  <a:pt x="74548" y="32168"/>
                  <a:pt x="74155" y="27396"/>
                  <a:pt x="72995" y="22791"/>
                </a:cubicBezTo>
                <a:cubicBezTo>
                  <a:pt x="73444" y="19273"/>
                  <a:pt x="72976" y="15660"/>
                  <a:pt x="71591" y="12310"/>
                </a:cubicBezTo>
                <a:cubicBezTo>
                  <a:pt x="69326" y="6882"/>
                  <a:pt x="64928" y="2447"/>
                  <a:pt x="59220" y="781"/>
                </a:cubicBezTo>
                <a:cubicBezTo>
                  <a:pt x="57446" y="259"/>
                  <a:pt x="55587" y="0"/>
                  <a:pt x="5372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3" name="Google Shape;33;p3"/>
          <p:cNvPicPr preferRelativeResize="0"/>
          <p:nvPr/>
        </p:nvPicPr>
        <p:blipFill>
          <a:blip r:embed="rId6">
            <a:alphaModFix/>
          </a:blip>
          <a:stretch>
            <a:fillRect/>
          </a:stretch>
        </p:blipFill>
        <p:spPr>
          <a:xfrm>
            <a:off x="1232650" y="-1104112"/>
            <a:ext cx="1713025" cy="1835384"/>
          </a:xfrm>
          <a:prstGeom prst="rect">
            <a:avLst/>
          </a:prstGeom>
          <a:noFill/>
          <a:ln>
            <a:noFill/>
          </a:ln>
        </p:spPr>
      </p:pic>
      <p:pic>
        <p:nvPicPr>
          <p:cNvPr id="34" name="Google Shape;34;p3"/>
          <p:cNvPicPr preferRelativeResize="0"/>
          <p:nvPr/>
        </p:nvPicPr>
        <p:blipFill>
          <a:blip r:embed="rId7">
            <a:alphaModFix/>
          </a:blip>
          <a:stretch>
            <a:fillRect/>
          </a:stretch>
        </p:blipFill>
        <p:spPr>
          <a:xfrm rot="-5804200" flipH="1">
            <a:off x="-627776" y="-837423"/>
            <a:ext cx="2685750" cy="3283221"/>
          </a:xfrm>
          <a:prstGeom prst="rect">
            <a:avLst/>
          </a:prstGeom>
          <a:noFill/>
          <a:ln>
            <a:noFill/>
          </a:ln>
        </p:spPr>
      </p:pic>
      <p:pic>
        <p:nvPicPr>
          <p:cNvPr id="35" name="Google Shape;35;p3"/>
          <p:cNvPicPr preferRelativeResize="0"/>
          <p:nvPr/>
        </p:nvPicPr>
        <p:blipFill>
          <a:blip r:embed="rId8">
            <a:alphaModFix/>
          </a:blip>
          <a:stretch>
            <a:fillRect/>
          </a:stretch>
        </p:blipFill>
        <p:spPr>
          <a:xfrm>
            <a:off x="4973890" y="-2813150"/>
            <a:ext cx="4980669" cy="5143499"/>
          </a:xfrm>
          <a:prstGeom prst="rect">
            <a:avLst/>
          </a:prstGeom>
          <a:noFill/>
          <a:ln>
            <a:noFill/>
          </a:ln>
        </p:spPr>
      </p:pic>
      <p:pic>
        <p:nvPicPr>
          <p:cNvPr id="36" name="Google Shape;36;p3"/>
          <p:cNvPicPr preferRelativeResize="0"/>
          <p:nvPr/>
        </p:nvPicPr>
        <p:blipFill>
          <a:blip r:embed="rId2">
            <a:alphaModFix/>
          </a:blip>
          <a:stretch>
            <a:fillRect/>
          </a:stretch>
        </p:blipFill>
        <p:spPr>
          <a:xfrm rot="7239201">
            <a:off x="7135401" y="-825624"/>
            <a:ext cx="5225950" cy="2270599"/>
          </a:xfrm>
          <a:prstGeom prst="rect">
            <a:avLst/>
          </a:prstGeom>
          <a:noFill/>
          <a:ln>
            <a:noFill/>
          </a:ln>
        </p:spPr>
      </p:pic>
      <p:pic>
        <p:nvPicPr>
          <p:cNvPr id="37" name="Google Shape;37;p3"/>
          <p:cNvPicPr preferRelativeResize="0"/>
          <p:nvPr/>
        </p:nvPicPr>
        <p:blipFill>
          <a:blip r:embed="rId9">
            <a:alphaModFix/>
          </a:blip>
          <a:stretch>
            <a:fillRect/>
          </a:stretch>
        </p:blipFill>
        <p:spPr>
          <a:xfrm rot="4249141">
            <a:off x="-658050" y="415851"/>
            <a:ext cx="1347751" cy="1142450"/>
          </a:xfrm>
          <a:prstGeom prst="rect">
            <a:avLst/>
          </a:prstGeom>
          <a:noFill/>
          <a:ln>
            <a:noFill/>
          </a:ln>
        </p:spPr>
      </p:pic>
      <p:sp>
        <p:nvSpPr>
          <p:cNvPr id="38" name="Google Shape;38;p3"/>
          <p:cNvSpPr/>
          <p:nvPr/>
        </p:nvSpPr>
        <p:spPr>
          <a:xfrm rot="3041618">
            <a:off x="-366509" y="3393686"/>
            <a:ext cx="844296" cy="1414243"/>
          </a:xfrm>
          <a:custGeom>
            <a:avLst/>
            <a:gdLst/>
            <a:ahLst/>
            <a:cxnLst/>
            <a:rect l="l" t="t" r="r" b="b"/>
            <a:pathLst>
              <a:path w="23284" h="39002" extrusionOk="0">
                <a:moveTo>
                  <a:pt x="11211" y="7944"/>
                </a:moveTo>
                <a:cubicBezTo>
                  <a:pt x="11530" y="8412"/>
                  <a:pt x="11810" y="8917"/>
                  <a:pt x="12110" y="9385"/>
                </a:cubicBezTo>
                <a:cubicBezTo>
                  <a:pt x="12653" y="10321"/>
                  <a:pt x="13158" y="11294"/>
                  <a:pt x="13588" y="12305"/>
                </a:cubicBezTo>
                <a:cubicBezTo>
                  <a:pt x="12784" y="12305"/>
                  <a:pt x="11941" y="12511"/>
                  <a:pt x="11080" y="12941"/>
                </a:cubicBezTo>
                <a:cubicBezTo>
                  <a:pt x="8891" y="13989"/>
                  <a:pt x="7599" y="16366"/>
                  <a:pt x="6963" y="18612"/>
                </a:cubicBezTo>
                <a:cubicBezTo>
                  <a:pt x="6607" y="19810"/>
                  <a:pt x="6439" y="21064"/>
                  <a:pt x="6420" y="22337"/>
                </a:cubicBezTo>
                <a:cubicBezTo>
                  <a:pt x="6331" y="22408"/>
                  <a:pt x="6225" y="22462"/>
                  <a:pt x="6118" y="22532"/>
                </a:cubicBezTo>
                <a:lnTo>
                  <a:pt x="6118" y="22532"/>
                </a:lnTo>
                <a:cubicBezTo>
                  <a:pt x="5579" y="19802"/>
                  <a:pt x="5953" y="16924"/>
                  <a:pt x="6588" y="14232"/>
                </a:cubicBezTo>
                <a:cubicBezTo>
                  <a:pt x="7038" y="12342"/>
                  <a:pt x="7524" y="10152"/>
                  <a:pt x="8572" y="8430"/>
                </a:cubicBezTo>
                <a:cubicBezTo>
                  <a:pt x="8965" y="8374"/>
                  <a:pt x="9358" y="8281"/>
                  <a:pt x="9733" y="8168"/>
                </a:cubicBezTo>
                <a:cubicBezTo>
                  <a:pt x="10219" y="8037"/>
                  <a:pt x="10725" y="7962"/>
                  <a:pt x="11211" y="7944"/>
                </a:cubicBezTo>
                <a:close/>
                <a:moveTo>
                  <a:pt x="13351" y="15408"/>
                </a:moveTo>
                <a:cubicBezTo>
                  <a:pt x="13642" y="15408"/>
                  <a:pt x="13932" y="15523"/>
                  <a:pt x="14187" y="15786"/>
                </a:cubicBezTo>
                <a:cubicBezTo>
                  <a:pt x="14562" y="16160"/>
                  <a:pt x="14880" y="16628"/>
                  <a:pt x="15161" y="17115"/>
                </a:cubicBezTo>
                <a:cubicBezTo>
                  <a:pt x="15366" y="18088"/>
                  <a:pt x="15479" y="19043"/>
                  <a:pt x="15460" y="19997"/>
                </a:cubicBezTo>
                <a:cubicBezTo>
                  <a:pt x="15441" y="20502"/>
                  <a:pt x="15366" y="21064"/>
                  <a:pt x="15254" y="21569"/>
                </a:cubicBezTo>
                <a:cubicBezTo>
                  <a:pt x="14786" y="22224"/>
                  <a:pt x="14262" y="22842"/>
                  <a:pt x="13719" y="23422"/>
                </a:cubicBezTo>
                <a:cubicBezTo>
                  <a:pt x="12989" y="22748"/>
                  <a:pt x="12110" y="22224"/>
                  <a:pt x="11174" y="21906"/>
                </a:cubicBezTo>
                <a:cubicBezTo>
                  <a:pt x="10874" y="21064"/>
                  <a:pt x="10893" y="20109"/>
                  <a:pt x="11006" y="19248"/>
                </a:cubicBezTo>
                <a:cubicBezTo>
                  <a:pt x="11155" y="18200"/>
                  <a:pt x="11399" y="16965"/>
                  <a:pt x="12091" y="16123"/>
                </a:cubicBezTo>
                <a:cubicBezTo>
                  <a:pt x="12434" y="15689"/>
                  <a:pt x="12894" y="15408"/>
                  <a:pt x="13351" y="15408"/>
                </a:cubicBezTo>
                <a:close/>
                <a:moveTo>
                  <a:pt x="9789" y="25125"/>
                </a:moveTo>
                <a:lnTo>
                  <a:pt x="9789" y="25125"/>
                </a:lnTo>
                <a:cubicBezTo>
                  <a:pt x="10014" y="25369"/>
                  <a:pt x="10257" y="25575"/>
                  <a:pt x="10519" y="25781"/>
                </a:cubicBezTo>
                <a:cubicBezTo>
                  <a:pt x="10425" y="25930"/>
                  <a:pt x="10332" y="26080"/>
                  <a:pt x="10238" y="26230"/>
                </a:cubicBezTo>
                <a:cubicBezTo>
                  <a:pt x="10051" y="25893"/>
                  <a:pt x="9901" y="25518"/>
                  <a:pt x="9789" y="25125"/>
                </a:cubicBezTo>
                <a:close/>
                <a:moveTo>
                  <a:pt x="16882" y="24938"/>
                </a:moveTo>
                <a:cubicBezTo>
                  <a:pt x="16677" y="25575"/>
                  <a:pt x="16358" y="26155"/>
                  <a:pt x="15928" y="26660"/>
                </a:cubicBezTo>
                <a:cubicBezTo>
                  <a:pt x="15853" y="26436"/>
                  <a:pt x="15741" y="26211"/>
                  <a:pt x="15647" y="26005"/>
                </a:cubicBezTo>
                <a:cubicBezTo>
                  <a:pt x="16096" y="25724"/>
                  <a:pt x="16508" y="25369"/>
                  <a:pt x="16882" y="24938"/>
                </a:cubicBezTo>
                <a:close/>
                <a:moveTo>
                  <a:pt x="13345" y="27633"/>
                </a:moveTo>
                <a:cubicBezTo>
                  <a:pt x="13420" y="27821"/>
                  <a:pt x="13476" y="27989"/>
                  <a:pt x="13514" y="28176"/>
                </a:cubicBezTo>
                <a:cubicBezTo>
                  <a:pt x="13359" y="28207"/>
                  <a:pt x="13204" y="28221"/>
                  <a:pt x="13050" y="28221"/>
                </a:cubicBezTo>
                <a:cubicBezTo>
                  <a:pt x="12924" y="28221"/>
                  <a:pt x="12797" y="28212"/>
                  <a:pt x="12671" y="28195"/>
                </a:cubicBezTo>
                <a:cubicBezTo>
                  <a:pt x="12896" y="28008"/>
                  <a:pt x="13120" y="27839"/>
                  <a:pt x="13345" y="27652"/>
                </a:cubicBezTo>
                <a:lnTo>
                  <a:pt x="13345" y="27633"/>
                </a:lnTo>
                <a:close/>
                <a:moveTo>
                  <a:pt x="2939" y="21738"/>
                </a:moveTo>
                <a:lnTo>
                  <a:pt x="2939" y="21738"/>
                </a:lnTo>
                <a:cubicBezTo>
                  <a:pt x="3070" y="22917"/>
                  <a:pt x="3294" y="24077"/>
                  <a:pt x="3687" y="25219"/>
                </a:cubicBezTo>
                <a:cubicBezTo>
                  <a:pt x="3837" y="25706"/>
                  <a:pt x="4043" y="26155"/>
                  <a:pt x="4249" y="26623"/>
                </a:cubicBezTo>
                <a:cubicBezTo>
                  <a:pt x="4380" y="27783"/>
                  <a:pt x="4979" y="28663"/>
                  <a:pt x="5802" y="29224"/>
                </a:cubicBezTo>
                <a:cubicBezTo>
                  <a:pt x="6738" y="30497"/>
                  <a:pt x="7899" y="31583"/>
                  <a:pt x="9227" y="32369"/>
                </a:cubicBezTo>
                <a:cubicBezTo>
                  <a:pt x="9321" y="32687"/>
                  <a:pt x="9471" y="33005"/>
                  <a:pt x="9695" y="33305"/>
                </a:cubicBezTo>
                <a:cubicBezTo>
                  <a:pt x="10312" y="34185"/>
                  <a:pt x="11308" y="34594"/>
                  <a:pt x="12341" y="34594"/>
                </a:cubicBezTo>
                <a:cubicBezTo>
                  <a:pt x="12626" y="34594"/>
                  <a:pt x="12913" y="34563"/>
                  <a:pt x="13195" y="34502"/>
                </a:cubicBezTo>
                <a:cubicBezTo>
                  <a:pt x="13532" y="34428"/>
                  <a:pt x="13850" y="34297"/>
                  <a:pt x="14150" y="34128"/>
                </a:cubicBezTo>
                <a:lnTo>
                  <a:pt x="14150" y="34128"/>
                </a:lnTo>
                <a:cubicBezTo>
                  <a:pt x="13383" y="34914"/>
                  <a:pt x="12447" y="35551"/>
                  <a:pt x="11399" y="35906"/>
                </a:cubicBezTo>
                <a:cubicBezTo>
                  <a:pt x="10782" y="36116"/>
                  <a:pt x="10160" y="36218"/>
                  <a:pt x="9548" y="36218"/>
                </a:cubicBezTo>
                <a:cubicBezTo>
                  <a:pt x="8192" y="36218"/>
                  <a:pt x="6886" y="35713"/>
                  <a:pt x="5802" y="34746"/>
                </a:cubicBezTo>
                <a:cubicBezTo>
                  <a:pt x="2134" y="31470"/>
                  <a:pt x="2377" y="26267"/>
                  <a:pt x="2939" y="21738"/>
                </a:cubicBezTo>
                <a:close/>
                <a:moveTo>
                  <a:pt x="10637" y="1"/>
                </a:moveTo>
                <a:cubicBezTo>
                  <a:pt x="10477" y="1"/>
                  <a:pt x="10312" y="15"/>
                  <a:pt x="10145" y="45"/>
                </a:cubicBezTo>
                <a:cubicBezTo>
                  <a:pt x="8760" y="289"/>
                  <a:pt x="7768" y="1468"/>
                  <a:pt x="6907" y="2497"/>
                </a:cubicBezTo>
                <a:cubicBezTo>
                  <a:pt x="5166" y="4612"/>
                  <a:pt x="3893" y="7027"/>
                  <a:pt x="2957" y="9609"/>
                </a:cubicBezTo>
                <a:cubicBezTo>
                  <a:pt x="2040" y="12174"/>
                  <a:pt x="1460" y="14850"/>
                  <a:pt x="1011" y="17527"/>
                </a:cubicBezTo>
                <a:cubicBezTo>
                  <a:pt x="506" y="20521"/>
                  <a:pt x="0" y="23572"/>
                  <a:pt x="38" y="26604"/>
                </a:cubicBezTo>
                <a:cubicBezTo>
                  <a:pt x="56" y="29505"/>
                  <a:pt x="674" y="32462"/>
                  <a:pt x="2377" y="34858"/>
                </a:cubicBezTo>
                <a:cubicBezTo>
                  <a:pt x="3949" y="37029"/>
                  <a:pt x="6214" y="38657"/>
                  <a:pt x="8928" y="38957"/>
                </a:cubicBezTo>
                <a:cubicBezTo>
                  <a:pt x="9197" y="38987"/>
                  <a:pt x="9467" y="39001"/>
                  <a:pt x="9737" y="39001"/>
                </a:cubicBezTo>
                <a:cubicBezTo>
                  <a:pt x="12187" y="39001"/>
                  <a:pt x="14620" y="37813"/>
                  <a:pt x="16340" y="36093"/>
                </a:cubicBezTo>
                <a:cubicBezTo>
                  <a:pt x="17332" y="35083"/>
                  <a:pt x="18118" y="33903"/>
                  <a:pt x="18698" y="32612"/>
                </a:cubicBezTo>
                <a:cubicBezTo>
                  <a:pt x="19765" y="32051"/>
                  <a:pt x="20701" y="31283"/>
                  <a:pt x="21449" y="30272"/>
                </a:cubicBezTo>
                <a:lnTo>
                  <a:pt x="21468" y="30272"/>
                </a:lnTo>
                <a:cubicBezTo>
                  <a:pt x="23246" y="27895"/>
                  <a:pt x="23284" y="24714"/>
                  <a:pt x="22497" y="21962"/>
                </a:cubicBezTo>
                <a:cubicBezTo>
                  <a:pt x="22048" y="20446"/>
                  <a:pt x="21281" y="18631"/>
                  <a:pt x="20251" y="16984"/>
                </a:cubicBezTo>
                <a:cubicBezTo>
                  <a:pt x="20907" y="13240"/>
                  <a:pt x="19802" y="9142"/>
                  <a:pt x="16677" y="6914"/>
                </a:cubicBezTo>
                <a:cubicBezTo>
                  <a:pt x="15591" y="5117"/>
                  <a:pt x="13963" y="3714"/>
                  <a:pt x="11735" y="3470"/>
                </a:cubicBezTo>
                <a:cubicBezTo>
                  <a:pt x="11560" y="3449"/>
                  <a:pt x="11391" y="3439"/>
                  <a:pt x="11225" y="3439"/>
                </a:cubicBezTo>
                <a:cubicBezTo>
                  <a:pt x="11107" y="3439"/>
                  <a:pt x="10991" y="3444"/>
                  <a:pt x="10874" y="3452"/>
                </a:cubicBezTo>
                <a:cubicBezTo>
                  <a:pt x="10538" y="3227"/>
                  <a:pt x="10182" y="3059"/>
                  <a:pt x="9808" y="2928"/>
                </a:cubicBezTo>
                <a:cubicBezTo>
                  <a:pt x="9976" y="2759"/>
                  <a:pt x="10145" y="2609"/>
                  <a:pt x="10350" y="2478"/>
                </a:cubicBezTo>
                <a:cubicBezTo>
                  <a:pt x="10497" y="2380"/>
                  <a:pt x="10573" y="2325"/>
                  <a:pt x="10727" y="2325"/>
                </a:cubicBezTo>
                <a:cubicBezTo>
                  <a:pt x="10749" y="2325"/>
                  <a:pt x="10773" y="2326"/>
                  <a:pt x="10800" y="2329"/>
                </a:cubicBezTo>
                <a:cubicBezTo>
                  <a:pt x="10812" y="2335"/>
                  <a:pt x="10823" y="2337"/>
                  <a:pt x="10831" y="2337"/>
                </a:cubicBezTo>
                <a:cubicBezTo>
                  <a:pt x="10847" y="2337"/>
                  <a:pt x="10856" y="2329"/>
                  <a:pt x="10856" y="2329"/>
                </a:cubicBezTo>
                <a:cubicBezTo>
                  <a:pt x="10856" y="2347"/>
                  <a:pt x="10856" y="2385"/>
                  <a:pt x="10874" y="2441"/>
                </a:cubicBezTo>
                <a:cubicBezTo>
                  <a:pt x="10975" y="2983"/>
                  <a:pt x="11449" y="3231"/>
                  <a:pt x="11930" y="3231"/>
                </a:cubicBezTo>
                <a:cubicBezTo>
                  <a:pt x="12530" y="3231"/>
                  <a:pt x="13139" y="2846"/>
                  <a:pt x="13046" y="2160"/>
                </a:cubicBezTo>
                <a:cubicBezTo>
                  <a:pt x="12880" y="868"/>
                  <a:pt x="11878" y="1"/>
                  <a:pt x="1063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39"/>
        <p:cNvGrpSpPr/>
        <p:nvPr/>
      </p:nvGrpSpPr>
      <p:grpSpPr>
        <a:xfrm>
          <a:off x="0" y="0"/>
          <a:ext cx="0" cy="0"/>
          <a:chOff x="0" y="0"/>
          <a:chExt cx="0" cy="0"/>
        </a:xfrm>
      </p:grpSpPr>
      <p:sp>
        <p:nvSpPr>
          <p:cNvPr id="40" name="Google Shape;40;p4"/>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41" name="Google Shape;41;p4"/>
          <p:cNvSpPr txBox="1">
            <a:spLocks noGrp="1"/>
          </p:cNvSpPr>
          <p:nvPr>
            <p:ph type="body" idx="1"/>
          </p:nvPr>
        </p:nvSpPr>
        <p:spPr>
          <a:xfrm>
            <a:off x="720000" y="1152475"/>
            <a:ext cx="7704000" cy="1641000"/>
          </a:xfrm>
          <a:prstGeom prst="rect">
            <a:avLst/>
          </a:prstGeom>
        </p:spPr>
        <p:txBody>
          <a:bodyPr spcFirstLastPara="1" wrap="square" lIns="91425" tIns="91425" rIns="91425" bIns="91425" anchor="t" anchorCtr="0">
            <a:noAutofit/>
          </a:bodyPr>
          <a:lstStyle>
            <a:lvl1pPr marL="457200" lvl="0" indent="-317500" rtl="0">
              <a:lnSpc>
                <a:spcPct val="115000"/>
              </a:lnSpc>
              <a:spcBef>
                <a:spcPts val="0"/>
              </a:spcBef>
              <a:spcAft>
                <a:spcPts val="0"/>
              </a:spcAft>
              <a:buSzPts val="1400"/>
              <a:buChar char="●"/>
              <a:defRPr sz="1200"/>
            </a:lvl1pPr>
            <a:lvl2pPr marL="914400" lvl="1" indent="-317500" rtl="0">
              <a:lnSpc>
                <a:spcPct val="115000"/>
              </a:lnSpc>
              <a:spcBef>
                <a:spcPts val="0"/>
              </a:spcBef>
              <a:spcAft>
                <a:spcPts val="0"/>
              </a:spcAft>
              <a:buSzPts val="1400"/>
              <a:buChar char="○"/>
              <a:defRPr/>
            </a:lvl2pPr>
            <a:lvl3pPr marL="1371600" lvl="2" indent="-317500" rtl="0">
              <a:lnSpc>
                <a:spcPct val="115000"/>
              </a:lnSpc>
              <a:spcBef>
                <a:spcPts val="0"/>
              </a:spcBef>
              <a:spcAft>
                <a:spcPts val="0"/>
              </a:spcAft>
              <a:buSzPts val="1400"/>
              <a:buChar char="■"/>
              <a:defRPr/>
            </a:lvl3pPr>
            <a:lvl4pPr marL="1828800" lvl="3" indent="-317500" rtl="0">
              <a:lnSpc>
                <a:spcPct val="115000"/>
              </a:lnSpc>
              <a:spcBef>
                <a:spcPts val="0"/>
              </a:spcBef>
              <a:spcAft>
                <a:spcPts val="0"/>
              </a:spcAft>
              <a:buSzPts val="1400"/>
              <a:buChar char="●"/>
              <a:defRPr/>
            </a:lvl4pPr>
            <a:lvl5pPr marL="2286000" lvl="4" indent="-317500" rtl="0">
              <a:lnSpc>
                <a:spcPct val="115000"/>
              </a:lnSpc>
              <a:spcBef>
                <a:spcPts val="0"/>
              </a:spcBef>
              <a:spcAft>
                <a:spcPts val="0"/>
              </a:spcAft>
              <a:buSzPts val="1400"/>
              <a:buChar char="○"/>
              <a:defRPr/>
            </a:lvl5pPr>
            <a:lvl6pPr marL="2743200" lvl="5" indent="-317500" rtl="0">
              <a:lnSpc>
                <a:spcPct val="115000"/>
              </a:lnSpc>
              <a:spcBef>
                <a:spcPts val="0"/>
              </a:spcBef>
              <a:spcAft>
                <a:spcPts val="0"/>
              </a:spcAft>
              <a:buSzPts val="1400"/>
              <a:buChar char="■"/>
              <a:defRPr/>
            </a:lvl6pPr>
            <a:lvl7pPr marL="3200400" lvl="6" indent="-317500" rtl="0">
              <a:lnSpc>
                <a:spcPct val="115000"/>
              </a:lnSpc>
              <a:spcBef>
                <a:spcPts val="0"/>
              </a:spcBef>
              <a:spcAft>
                <a:spcPts val="0"/>
              </a:spcAft>
              <a:buSzPts val="1400"/>
              <a:buChar char="●"/>
              <a:defRPr/>
            </a:lvl7pPr>
            <a:lvl8pPr marL="3657600" lvl="7" indent="-317500" rtl="0">
              <a:lnSpc>
                <a:spcPct val="115000"/>
              </a:lnSpc>
              <a:spcBef>
                <a:spcPts val="0"/>
              </a:spcBef>
              <a:spcAft>
                <a:spcPts val="0"/>
              </a:spcAft>
              <a:buSzPts val="1400"/>
              <a:buChar char="○"/>
              <a:defRPr/>
            </a:lvl8pPr>
            <a:lvl9pPr marL="4114800" lvl="8" indent="-317500" rtl="0">
              <a:lnSpc>
                <a:spcPct val="115000"/>
              </a:lnSpc>
              <a:spcBef>
                <a:spcPts val="0"/>
              </a:spcBef>
              <a:spcAft>
                <a:spcPts val="0"/>
              </a:spcAft>
              <a:buSzPts val="1400"/>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42"/>
        <p:cNvGrpSpPr/>
        <p:nvPr/>
      </p:nvGrpSpPr>
      <p:grpSpPr>
        <a:xfrm>
          <a:off x="0" y="0"/>
          <a:ext cx="0" cy="0"/>
          <a:chOff x="0" y="0"/>
          <a:chExt cx="0" cy="0"/>
        </a:xfrm>
      </p:grpSpPr>
      <p:pic>
        <p:nvPicPr>
          <p:cNvPr id="43" name="Google Shape;43;p5"/>
          <p:cNvPicPr preferRelativeResize="0"/>
          <p:nvPr/>
        </p:nvPicPr>
        <p:blipFill>
          <a:blip r:embed="rId2">
            <a:alphaModFix/>
          </a:blip>
          <a:stretch>
            <a:fillRect/>
          </a:stretch>
        </p:blipFill>
        <p:spPr>
          <a:xfrm rot="-10567251">
            <a:off x="7533475" y="3172750"/>
            <a:ext cx="2671025" cy="2325600"/>
          </a:xfrm>
          <a:prstGeom prst="rect">
            <a:avLst/>
          </a:prstGeom>
          <a:noFill/>
          <a:ln>
            <a:noFill/>
          </a:ln>
        </p:spPr>
      </p:pic>
      <p:sp>
        <p:nvSpPr>
          <p:cNvPr id="44" name="Google Shape;44;p5"/>
          <p:cNvSpPr txBox="1">
            <a:spLocks noGrp="1"/>
          </p:cNvSpPr>
          <p:nvPr>
            <p:ph type="subTitle" idx="1"/>
          </p:nvPr>
        </p:nvSpPr>
        <p:spPr>
          <a:xfrm>
            <a:off x="1563950" y="1612050"/>
            <a:ext cx="2758800" cy="513300"/>
          </a:xfrm>
          <a:prstGeom prst="rect">
            <a:avLst/>
          </a:prstGeom>
        </p:spPr>
        <p:txBody>
          <a:bodyPr spcFirstLastPara="1" wrap="square" lIns="91425" tIns="91425" rIns="91425" bIns="91425" anchor="b" anchorCtr="0">
            <a:noAutofit/>
          </a:bodyPr>
          <a:lstStyle>
            <a:lvl1pPr lvl="0">
              <a:lnSpc>
                <a:spcPct val="100000"/>
              </a:lnSpc>
              <a:spcBef>
                <a:spcPts val="0"/>
              </a:spcBef>
              <a:spcAft>
                <a:spcPts val="0"/>
              </a:spcAft>
              <a:buSzPts val="2500"/>
              <a:buFont typeface="Bebas Neue"/>
              <a:buNone/>
              <a:defRPr sz="2000" b="1">
                <a:latin typeface="Syne"/>
                <a:ea typeface="Syne"/>
                <a:cs typeface="Syne"/>
                <a:sym typeface="Syne"/>
              </a:defRPr>
            </a:lvl1pPr>
            <a:lvl2pPr lvl="1"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45" name="Google Shape;45;p5"/>
          <p:cNvSpPr txBox="1">
            <a:spLocks noGrp="1"/>
          </p:cNvSpPr>
          <p:nvPr>
            <p:ph type="subTitle" idx="2"/>
          </p:nvPr>
        </p:nvSpPr>
        <p:spPr>
          <a:xfrm>
            <a:off x="4821250" y="1612050"/>
            <a:ext cx="2758800" cy="5133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500"/>
              <a:buFont typeface="Bebas Neue"/>
              <a:buNone/>
              <a:defRPr sz="2000" b="1">
                <a:latin typeface="Syne"/>
                <a:ea typeface="Syne"/>
                <a:cs typeface="Syne"/>
                <a:sym typeface="Syne"/>
              </a:defRPr>
            </a:lvl1pPr>
            <a:lvl2pPr lvl="1" algn="ctr" rtl="0">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rtl="0">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rtl="0">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rtl="0">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rtl="0">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rtl="0">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rtl="0">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rtl="0">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46" name="Google Shape;46;p5"/>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47" name="Google Shape;47;p5"/>
          <p:cNvSpPr txBox="1">
            <a:spLocks noGrp="1"/>
          </p:cNvSpPr>
          <p:nvPr>
            <p:ph type="body" idx="3"/>
          </p:nvPr>
        </p:nvSpPr>
        <p:spPr>
          <a:xfrm>
            <a:off x="1563993" y="2125785"/>
            <a:ext cx="2758800" cy="16905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8" name="Google Shape;48;p5"/>
          <p:cNvSpPr txBox="1">
            <a:spLocks noGrp="1"/>
          </p:cNvSpPr>
          <p:nvPr>
            <p:ph type="body" idx="4"/>
          </p:nvPr>
        </p:nvSpPr>
        <p:spPr>
          <a:xfrm>
            <a:off x="4821250" y="2125785"/>
            <a:ext cx="2758800" cy="16905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pic>
        <p:nvPicPr>
          <p:cNvPr id="49" name="Google Shape;49;p5"/>
          <p:cNvPicPr preferRelativeResize="0"/>
          <p:nvPr/>
        </p:nvPicPr>
        <p:blipFill>
          <a:blip r:embed="rId3">
            <a:alphaModFix/>
          </a:blip>
          <a:stretch>
            <a:fillRect/>
          </a:stretch>
        </p:blipFill>
        <p:spPr>
          <a:xfrm rot="4418873">
            <a:off x="-2644001" y="2599193"/>
            <a:ext cx="5435349" cy="2361565"/>
          </a:xfrm>
          <a:prstGeom prst="rect">
            <a:avLst/>
          </a:prstGeom>
          <a:noFill/>
          <a:ln>
            <a:noFill/>
          </a:ln>
        </p:spPr>
      </p:pic>
      <p:pic>
        <p:nvPicPr>
          <p:cNvPr id="50" name="Google Shape;50;p5"/>
          <p:cNvPicPr preferRelativeResize="0"/>
          <p:nvPr/>
        </p:nvPicPr>
        <p:blipFill>
          <a:blip r:embed="rId4">
            <a:alphaModFix/>
          </a:blip>
          <a:stretch>
            <a:fillRect/>
          </a:stretch>
        </p:blipFill>
        <p:spPr>
          <a:xfrm>
            <a:off x="-826550" y="-421675"/>
            <a:ext cx="1952850" cy="1633500"/>
          </a:xfrm>
          <a:prstGeom prst="rect">
            <a:avLst/>
          </a:prstGeom>
          <a:noFill/>
          <a:ln>
            <a:noFill/>
          </a:ln>
        </p:spPr>
      </p:pic>
      <p:pic>
        <p:nvPicPr>
          <p:cNvPr id="51" name="Google Shape;51;p5"/>
          <p:cNvPicPr preferRelativeResize="0"/>
          <p:nvPr/>
        </p:nvPicPr>
        <p:blipFill>
          <a:blip r:embed="rId5">
            <a:alphaModFix/>
          </a:blip>
          <a:stretch>
            <a:fillRect/>
          </a:stretch>
        </p:blipFill>
        <p:spPr>
          <a:xfrm rot="-576337">
            <a:off x="2496629" y="3640077"/>
            <a:ext cx="6691243" cy="1520750"/>
          </a:xfrm>
          <a:prstGeom prst="rect">
            <a:avLst/>
          </a:prstGeom>
          <a:noFill/>
          <a:ln>
            <a:noFill/>
          </a:ln>
        </p:spPr>
      </p:pic>
      <p:sp>
        <p:nvSpPr>
          <p:cNvPr id="52" name="Google Shape;52;p5"/>
          <p:cNvSpPr/>
          <p:nvPr/>
        </p:nvSpPr>
        <p:spPr>
          <a:xfrm rot="3041606">
            <a:off x="8968144" y="2408368"/>
            <a:ext cx="492075" cy="824253"/>
          </a:xfrm>
          <a:custGeom>
            <a:avLst/>
            <a:gdLst/>
            <a:ahLst/>
            <a:cxnLst/>
            <a:rect l="l" t="t" r="r" b="b"/>
            <a:pathLst>
              <a:path w="23284" h="39002" extrusionOk="0">
                <a:moveTo>
                  <a:pt x="11211" y="7944"/>
                </a:moveTo>
                <a:cubicBezTo>
                  <a:pt x="11530" y="8412"/>
                  <a:pt x="11810" y="8917"/>
                  <a:pt x="12110" y="9385"/>
                </a:cubicBezTo>
                <a:cubicBezTo>
                  <a:pt x="12653" y="10321"/>
                  <a:pt x="13158" y="11294"/>
                  <a:pt x="13588" y="12305"/>
                </a:cubicBezTo>
                <a:cubicBezTo>
                  <a:pt x="12784" y="12305"/>
                  <a:pt x="11941" y="12511"/>
                  <a:pt x="11080" y="12941"/>
                </a:cubicBezTo>
                <a:cubicBezTo>
                  <a:pt x="8891" y="13989"/>
                  <a:pt x="7599" y="16366"/>
                  <a:pt x="6963" y="18612"/>
                </a:cubicBezTo>
                <a:cubicBezTo>
                  <a:pt x="6607" y="19810"/>
                  <a:pt x="6439" y="21064"/>
                  <a:pt x="6420" y="22337"/>
                </a:cubicBezTo>
                <a:cubicBezTo>
                  <a:pt x="6331" y="22408"/>
                  <a:pt x="6225" y="22462"/>
                  <a:pt x="6118" y="22532"/>
                </a:cubicBezTo>
                <a:lnTo>
                  <a:pt x="6118" y="22532"/>
                </a:lnTo>
                <a:cubicBezTo>
                  <a:pt x="5579" y="19802"/>
                  <a:pt x="5953" y="16924"/>
                  <a:pt x="6588" y="14232"/>
                </a:cubicBezTo>
                <a:cubicBezTo>
                  <a:pt x="7038" y="12342"/>
                  <a:pt x="7524" y="10152"/>
                  <a:pt x="8572" y="8430"/>
                </a:cubicBezTo>
                <a:cubicBezTo>
                  <a:pt x="8965" y="8374"/>
                  <a:pt x="9358" y="8281"/>
                  <a:pt x="9733" y="8168"/>
                </a:cubicBezTo>
                <a:cubicBezTo>
                  <a:pt x="10219" y="8037"/>
                  <a:pt x="10725" y="7962"/>
                  <a:pt x="11211" y="7944"/>
                </a:cubicBezTo>
                <a:close/>
                <a:moveTo>
                  <a:pt x="13351" y="15408"/>
                </a:moveTo>
                <a:cubicBezTo>
                  <a:pt x="13642" y="15408"/>
                  <a:pt x="13932" y="15523"/>
                  <a:pt x="14187" y="15786"/>
                </a:cubicBezTo>
                <a:cubicBezTo>
                  <a:pt x="14562" y="16160"/>
                  <a:pt x="14880" y="16628"/>
                  <a:pt x="15161" y="17115"/>
                </a:cubicBezTo>
                <a:cubicBezTo>
                  <a:pt x="15366" y="18088"/>
                  <a:pt x="15479" y="19043"/>
                  <a:pt x="15460" y="19997"/>
                </a:cubicBezTo>
                <a:cubicBezTo>
                  <a:pt x="15441" y="20502"/>
                  <a:pt x="15366" y="21064"/>
                  <a:pt x="15254" y="21569"/>
                </a:cubicBezTo>
                <a:cubicBezTo>
                  <a:pt x="14786" y="22224"/>
                  <a:pt x="14262" y="22842"/>
                  <a:pt x="13719" y="23422"/>
                </a:cubicBezTo>
                <a:cubicBezTo>
                  <a:pt x="12989" y="22748"/>
                  <a:pt x="12110" y="22224"/>
                  <a:pt x="11174" y="21906"/>
                </a:cubicBezTo>
                <a:cubicBezTo>
                  <a:pt x="10874" y="21064"/>
                  <a:pt x="10893" y="20109"/>
                  <a:pt x="11006" y="19248"/>
                </a:cubicBezTo>
                <a:cubicBezTo>
                  <a:pt x="11155" y="18200"/>
                  <a:pt x="11399" y="16965"/>
                  <a:pt x="12091" y="16123"/>
                </a:cubicBezTo>
                <a:cubicBezTo>
                  <a:pt x="12434" y="15689"/>
                  <a:pt x="12894" y="15408"/>
                  <a:pt x="13351" y="15408"/>
                </a:cubicBezTo>
                <a:close/>
                <a:moveTo>
                  <a:pt x="9789" y="25125"/>
                </a:moveTo>
                <a:lnTo>
                  <a:pt x="9789" y="25125"/>
                </a:lnTo>
                <a:cubicBezTo>
                  <a:pt x="10014" y="25369"/>
                  <a:pt x="10257" y="25575"/>
                  <a:pt x="10519" y="25781"/>
                </a:cubicBezTo>
                <a:cubicBezTo>
                  <a:pt x="10425" y="25930"/>
                  <a:pt x="10332" y="26080"/>
                  <a:pt x="10238" y="26230"/>
                </a:cubicBezTo>
                <a:cubicBezTo>
                  <a:pt x="10051" y="25893"/>
                  <a:pt x="9901" y="25518"/>
                  <a:pt x="9789" y="25125"/>
                </a:cubicBezTo>
                <a:close/>
                <a:moveTo>
                  <a:pt x="16882" y="24938"/>
                </a:moveTo>
                <a:cubicBezTo>
                  <a:pt x="16677" y="25575"/>
                  <a:pt x="16358" y="26155"/>
                  <a:pt x="15928" y="26660"/>
                </a:cubicBezTo>
                <a:cubicBezTo>
                  <a:pt x="15853" y="26436"/>
                  <a:pt x="15741" y="26211"/>
                  <a:pt x="15647" y="26005"/>
                </a:cubicBezTo>
                <a:cubicBezTo>
                  <a:pt x="16096" y="25724"/>
                  <a:pt x="16508" y="25369"/>
                  <a:pt x="16882" y="24938"/>
                </a:cubicBezTo>
                <a:close/>
                <a:moveTo>
                  <a:pt x="13345" y="27633"/>
                </a:moveTo>
                <a:cubicBezTo>
                  <a:pt x="13420" y="27821"/>
                  <a:pt x="13476" y="27989"/>
                  <a:pt x="13514" y="28176"/>
                </a:cubicBezTo>
                <a:cubicBezTo>
                  <a:pt x="13359" y="28207"/>
                  <a:pt x="13204" y="28221"/>
                  <a:pt x="13050" y="28221"/>
                </a:cubicBezTo>
                <a:cubicBezTo>
                  <a:pt x="12924" y="28221"/>
                  <a:pt x="12797" y="28212"/>
                  <a:pt x="12671" y="28195"/>
                </a:cubicBezTo>
                <a:cubicBezTo>
                  <a:pt x="12896" y="28008"/>
                  <a:pt x="13120" y="27839"/>
                  <a:pt x="13345" y="27652"/>
                </a:cubicBezTo>
                <a:lnTo>
                  <a:pt x="13345" y="27633"/>
                </a:lnTo>
                <a:close/>
                <a:moveTo>
                  <a:pt x="2939" y="21738"/>
                </a:moveTo>
                <a:lnTo>
                  <a:pt x="2939" y="21738"/>
                </a:lnTo>
                <a:cubicBezTo>
                  <a:pt x="3070" y="22917"/>
                  <a:pt x="3294" y="24077"/>
                  <a:pt x="3687" y="25219"/>
                </a:cubicBezTo>
                <a:cubicBezTo>
                  <a:pt x="3837" y="25706"/>
                  <a:pt x="4043" y="26155"/>
                  <a:pt x="4249" y="26623"/>
                </a:cubicBezTo>
                <a:cubicBezTo>
                  <a:pt x="4380" y="27783"/>
                  <a:pt x="4979" y="28663"/>
                  <a:pt x="5802" y="29224"/>
                </a:cubicBezTo>
                <a:cubicBezTo>
                  <a:pt x="6738" y="30497"/>
                  <a:pt x="7899" y="31583"/>
                  <a:pt x="9227" y="32369"/>
                </a:cubicBezTo>
                <a:cubicBezTo>
                  <a:pt x="9321" y="32687"/>
                  <a:pt x="9471" y="33005"/>
                  <a:pt x="9695" y="33305"/>
                </a:cubicBezTo>
                <a:cubicBezTo>
                  <a:pt x="10312" y="34185"/>
                  <a:pt x="11308" y="34594"/>
                  <a:pt x="12341" y="34594"/>
                </a:cubicBezTo>
                <a:cubicBezTo>
                  <a:pt x="12626" y="34594"/>
                  <a:pt x="12913" y="34563"/>
                  <a:pt x="13195" y="34502"/>
                </a:cubicBezTo>
                <a:cubicBezTo>
                  <a:pt x="13532" y="34428"/>
                  <a:pt x="13850" y="34297"/>
                  <a:pt x="14150" y="34128"/>
                </a:cubicBezTo>
                <a:lnTo>
                  <a:pt x="14150" y="34128"/>
                </a:lnTo>
                <a:cubicBezTo>
                  <a:pt x="13383" y="34914"/>
                  <a:pt x="12447" y="35551"/>
                  <a:pt x="11399" y="35906"/>
                </a:cubicBezTo>
                <a:cubicBezTo>
                  <a:pt x="10782" y="36116"/>
                  <a:pt x="10160" y="36218"/>
                  <a:pt x="9548" y="36218"/>
                </a:cubicBezTo>
                <a:cubicBezTo>
                  <a:pt x="8192" y="36218"/>
                  <a:pt x="6886" y="35713"/>
                  <a:pt x="5802" y="34746"/>
                </a:cubicBezTo>
                <a:cubicBezTo>
                  <a:pt x="2134" y="31470"/>
                  <a:pt x="2377" y="26267"/>
                  <a:pt x="2939" y="21738"/>
                </a:cubicBezTo>
                <a:close/>
                <a:moveTo>
                  <a:pt x="10637" y="1"/>
                </a:moveTo>
                <a:cubicBezTo>
                  <a:pt x="10477" y="1"/>
                  <a:pt x="10312" y="15"/>
                  <a:pt x="10145" y="45"/>
                </a:cubicBezTo>
                <a:cubicBezTo>
                  <a:pt x="8760" y="289"/>
                  <a:pt x="7768" y="1468"/>
                  <a:pt x="6907" y="2497"/>
                </a:cubicBezTo>
                <a:cubicBezTo>
                  <a:pt x="5166" y="4612"/>
                  <a:pt x="3893" y="7027"/>
                  <a:pt x="2957" y="9609"/>
                </a:cubicBezTo>
                <a:cubicBezTo>
                  <a:pt x="2040" y="12174"/>
                  <a:pt x="1460" y="14850"/>
                  <a:pt x="1011" y="17527"/>
                </a:cubicBezTo>
                <a:cubicBezTo>
                  <a:pt x="506" y="20521"/>
                  <a:pt x="0" y="23572"/>
                  <a:pt x="38" y="26604"/>
                </a:cubicBezTo>
                <a:cubicBezTo>
                  <a:pt x="56" y="29505"/>
                  <a:pt x="674" y="32462"/>
                  <a:pt x="2377" y="34858"/>
                </a:cubicBezTo>
                <a:cubicBezTo>
                  <a:pt x="3949" y="37029"/>
                  <a:pt x="6214" y="38657"/>
                  <a:pt x="8928" y="38957"/>
                </a:cubicBezTo>
                <a:cubicBezTo>
                  <a:pt x="9197" y="38987"/>
                  <a:pt x="9467" y="39001"/>
                  <a:pt x="9737" y="39001"/>
                </a:cubicBezTo>
                <a:cubicBezTo>
                  <a:pt x="12187" y="39001"/>
                  <a:pt x="14620" y="37813"/>
                  <a:pt x="16340" y="36093"/>
                </a:cubicBezTo>
                <a:cubicBezTo>
                  <a:pt x="17332" y="35083"/>
                  <a:pt x="18118" y="33903"/>
                  <a:pt x="18698" y="32612"/>
                </a:cubicBezTo>
                <a:cubicBezTo>
                  <a:pt x="19765" y="32051"/>
                  <a:pt x="20701" y="31283"/>
                  <a:pt x="21449" y="30272"/>
                </a:cubicBezTo>
                <a:lnTo>
                  <a:pt x="21468" y="30272"/>
                </a:lnTo>
                <a:cubicBezTo>
                  <a:pt x="23246" y="27895"/>
                  <a:pt x="23284" y="24714"/>
                  <a:pt x="22497" y="21962"/>
                </a:cubicBezTo>
                <a:cubicBezTo>
                  <a:pt x="22048" y="20446"/>
                  <a:pt x="21281" y="18631"/>
                  <a:pt x="20251" y="16984"/>
                </a:cubicBezTo>
                <a:cubicBezTo>
                  <a:pt x="20907" y="13240"/>
                  <a:pt x="19802" y="9142"/>
                  <a:pt x="16677" y="6914"/>
                </a:cubicBezTo>
                <a:cubicBezTo>
                  <a:pt x="15591" y="5117"/>
                  <a:pt x="13963" y="3714"/>
                  <a:pt x="11735" y="3470"/>
                </a:cubicBezTo>
                <a:cubicBezTo>
                  <a:pt x="11560" y="3449"/>
                  <a:pt x="11391" y="3439"/>
                  <a:pt x="11225" y="3439"/>
                </a:cubicBezTo>
                <a:cubicBezTo>
                  <a:pt x="11107" y="3439"/>
                  <a:pt x="10991" y="3444"/>
                  <a:pt x="10874" y="3452"/>
                </a:cubicBezTo>
                <a:cubicBezTo>
                  <a:pt x="10538" y="3227"/>
                  <a:pt x="10182" y="3059"/>
                  <a:pt x="9808" y="2928"/>
                </a:cubicBezTo>
                <a:cubicBezTo>
                  <a:pt x="9976" y="2759"/>
                  <a:pt x="10145" y="2609"/>
                  <a:pt x="10350" y="2478"/>
                </a:cubicBezTo>
                <a:cubicBezTo>
                  <a:pt x="10497" y="2380"/>
                  <a:pt x="10573" y="2325"/>
                  <a:pt x="10727" y="2325"/>
                </a:cubicBezTo>
                <a:cubicBezTo>
                  <a:pt x="10749" y="2325"/>
                  <a:pt x="10773" y="2326"/>
                  <a:pt x="10800" y="2329"/>
                </a:cubicBezTo>
                <a:cubicBezTo>
                  <a:pt x="10812" y="2335"/>
                  <a:pt x="10823" y="2337"/>
                  <a:pt x="10831" y="2337"/>
                </a:cubicBezTo>
                <a:cubicBezTo>
                  <a:pt x="10847" y="2337"/>
                  <a:pt x="10856" y="2329"/>
                  <a:pt x="10856" y="2329"/>
                </a:cubicBezTo>
                <a:cubicBezTo>
                  <a:pt x="10856" y="2347"/>
                  <a:pt x="10856" y="2385"/>
                  <a:pt x="10874" y="2441"/>
                </a:cubicBezTo>
                <a:cubicBezTo>
                  <a:pt x="10975" y="2983"/>
                  <a:pt x="11449" y="3231"/>
                  <a:pt x="11930" y="3231"/>
                </a:cubicBezTo>
                <a:cubicBezTo>
                  <a:pt x="12530" y="3231"/>
                  <a:pt x="13139" y="2846"/>
                  <a:pt x="13046" y="2160"/>
                </a:cubicBezTo>
                <a:cubicBezTo>
                  <a:pt x="12880" y="868"/>
                  <a:pt x="11878" y="1"/>
                  <a:pt x="1063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5"/>
          <p:cNvSpPr/>
          <p:nvPr/>
        </p:nvSpPr>
        <p:spPr>
          <a:xfrm rot="1631907">
            <a:off x="-587557" y="-367684"/>
            <a:ext cx="1213876" cy="1176230"/>
          </a:xfrm>
          <a:custGeom>
            <a:avLst/>
            <a:gdLst/>
            <a:ahLst/>
            <a:cxnLst/>
            <a:rect l="l" t="t" r="r" b="b"/>
            <a:pathLst>
              <a:path w="74549" h="72237" extrusionOk="0">
                <a:moveTo>
                  <a:pt x="43236" y="8174"/>
                </a:moveTo>
                <a:cubicBezTo>
                  <a:pt x="43947" y="8380"/>
                  <a:pt x="44639" y="8642"/>
                  <a:pt x="45332" y="8941"/>
                </a:cubicBezTo>
                <a:cubicBezTo>
                  <a:pt x="46530" y="9447"/>
                  <a:pt x="47653" y="10083"/>
                  <a:pt x="48738" y="10813"/>
                </a:cubicBezTo>
                <a:cubicBezTo>
                  <a:pt x="47915" y="10495"/>
                  <a:pt x="47091" y="10176"/>
                  <a:pt x="46249" y="9896"/>
                </a:cubicBezTo>
                <a:cubicBezTo>
                  <a:pt x="45014" y="9484"/>
                  <a:pt x="43722" y="9128"/>
                  <a:pt x="42412" y="8866"/>
                </a:cubicBezTo>
                <a:cubicBezTo>
                  <a:pt x="42468" y="8829"/>
                  <a:pt x="42524" y="8773"/>
                  <a:pt x="42581" y="8717"/>
                </a:cubicBezTo>
                <a:cubicBezTo>
                  <a:pt x="42805" y="8529"/>
                  <a:pt x="43011" y="8361"/>
                  <a:pt x="43236" y="8174"/>
                </a:cubicBezTo>
                <a:close/>
                <a:moveTo>
                  <a:pt x="34738" y="11917"/>
                </a:moveTo>
                <a:lnTo>
                  <a:pt x="34738" y="11917"/>
                </a:lnTo>
                <a:cubicBezTo>
                  <a:pt x="33784" y="13040"/>
                  <a:pt x="32904" y="14219"/>
                  <a:pt x="32081" y="15436"/>
                </a:cubicBezTo>
                <a:cubicBezTo>
                  <a:pt x="31713" y="15324"/>
                  <a:pt x="31333" y="15273"/>
                  <a:pt x="30950" y="15273"/>
                </a:cubicBezTo>
                <a:cubicBezTo>
                  <a:pt x="30690" y="15273"/>
                  <a:pt x="30429" y="15297"/>
                  <a:pt x="30172" y="15342"/>
                </a:cubicBezTo>
                <a:cubicBezTo>
                  <a:pt x="31407" y="13807"/>
                  <a:pt x="32904" y="12591"/>
                  <a:pt x="34738" y="11917"/>
                </a:cubicBezTo>
                <a:close/>
                <a:moveTo>
                  <a:pt x="39399" y="11692"/>
                </a:moveTo>
                <a:cubicBezTo>
                  <a:pt x="40671" y="13302"/>
                  <a:pt x="42730" y="14219"/>
                  <a:pt x="44302" y="15492"/>
                </a:cubicBezTo>
                <a:cubicBezTo>
                  <a:pt x="46174" y="17008"/>
                  <a:pt x="47147" y="19348"/>
                  <a:pt x="47222" y="21706"/>
                </a:cubicBezTo>
                <a:cubicBezTo>
                  <a:pt x="45908" y="21482"/>
                  <a:pt x="44582" y="21365"/>
                  <a:pt x="43272" y="21365"/>
                </a:cubicBezTo>
                <a:cubicBezTo>
                  <a:pt x="42941" y="21365"/>
                  <a:pt x="42610" y="21373"/>
                  <a:pt x="42281" y="21388"/>
                </a:cubicBezTo>
                <a:cubicBezTo>
                  <a:pt x="40278" y="21481"/>
                  <a:pt x="38276" y="21837"/>
                  <a:pt x="36348" y="22417"/>
                </a:cubicBezTo>
                <a:lnTo>
                  <a:pt x="36123" y="22417"/>
                </a:lnTo>
                <a:cubicBezTo>
                  <a:pt x="35992" y="20714"/>
                  <a:pt x="35599" y="18898"/>
                  <a:pt x="34682" y="17495"/>
                </a:cubicBezTo>
                <a:cubicBezTo>
                  <a:pt x="35225" y="16671"/>
                  <a:pt x="35786" y="15866"/>
                  <a:pt x="36385" y="15118"/>
                </a:cubicBezTo>
                <a:cubicBezTo>
                  <a:pt x="37321" y="13920"/>
                  <a:pt x="38332" y="12778"/>
                  <a:pt x="39399" y="11692"/>
                </a:cubicBezTo>
                <a:close/>
                <a:moveTo>
                  <a:pt x="33222" y="19909"/>
                </a:moveTo>
                <a:cubicBezTo>
                  <a:pt x="33503" y="20714"/>
                  <a:pt x="33690" y="21556"/>
                  <a:pt x="33765" y="22417"/>
                </a:cubicBezTo>
                <a:cubicBezTo>
                  <a:pt x="33335" y="22436"/>
                  <a:pt x="32904" y="22454"/>
                  <a:pt x="32474" y="22492"/>
                </a:cubicBezTo>
                <a:cubicBezTo>
                  <a:pt x="32286" y="22511"/>
                  <a:pt x="32118" y="22529"/>
                  <a:pt x="31931" y="22548"/>
                </a:cubicBezTo>
                <a:cubicBezTo>
                  <a:pt x="31950" y="22473"/>
                  <a:pt x="31987" y="22380"/>
                  <a:pt x="32024" y="22323"/>
                </a:cubicBezTo>
                <a:cubicBezTo>
                  <a:pt x="32380" y="21500"/>
                  <a:pt x="32792" y="20695"/>
                  <a:pt x="33222" y="19909"/>
                </a:cubicBezTo>
                <a:close/>
                <a:moveTo>
                  <a:pt x="30722" y="17590"/>
                </a:moveTo>
                <a:cubicBezTo>
                  <a:pt x="30164" y="18594"/>
                  <a:pt x="29626" y="19598"/>
                  <a:pt x="29161" y="20639"/>
                </a:cubicBezTo>
                <a:cubicBezTo>
                  <a:pt x="28805" y="21444"/>
                  <a:pt x="28487" y="22267"/>
                  <a:pt x="28188" y="23072"/>
                </a:cubicBezTo>
                <a:cubicBezTo>
                  <a:pt x="27626" y="23203"/>
                  <a:pt x="27065" y="23315"/>
                  <a:pt x="26503" y="23465"/>
                </a:cubicBezTo>
                <a:cubicBezTo>
                  <a:pt x="26522" y="23222"/>
                  <a:pt x="26541" y="22979"/>
                  <a:pt x="26578" y="22754"/>
                </a:cubicBezTo>
                <a:cubicBezTo>
                  <a:pt x="26728" y="21594"/>
                  <a:pt x="27139" y="20471"/>
                  <a:pt x="27813" y="19535"/>
                </a:cubicBezTo>
                <a:cubicBezTo>
                  <a:pt x="28463" y="18644"/>
                  <a:pt x="29554" y="17661"/>
                  <a:pt x="30722" y="17590"/>
                </a:cubicBezTo>
                <a:close/>
                <a:moveTo>
                  <a:pt x="43865" y="12164"/>
                </a:moveTo>
                <a:cubicBezTo>
                  <a:pt x="44198" y="12256"/>
                  <a:pt x="44531" y="12349"/>
                  <a:pt x="44845" y="12460"/>
                </a:cubicBezTo>
                <a:cubicBezTo>
                  <a:pt x="49075" y="13770"/>
                  <a:pt x="53137" y="15866"/>
                  <a:pt x="56581" y="18711"/>
                </a:cubicBezTo>
                <a:cubicBezTo>
                  <a:pt x="57123" y="19460"/>
                  <a:pt x="57647" y="20227"/>
                  <a:pt x="58134" y="20995"/>
                </a:cubicBezTo>
                <a:cubicBezTo>
                  <a:pt x="58939" y="22211"/>
                  <a:pt x="59669" y="23484"/>
                  <a:pt x="60343" y="24794"/>
                </a:cubicBezTo>
                <a:cubicBezTo>
                  <a:pt x="59096" y="24467"/>
                  <a:pt x="57799" y="24309"/>
                  <a:pt x="56497" y="24309"/>
                </a:cubicBezTo>
                <a:cubicBezTo>
                  <a:pt x="55863" y="24309"/>
                  <a:pt x="55228" y="24346"/>
                  <a:pt x="54597" y="24420"/>
                </a:cubicBezTo>
                <a:cubicBezTo>
                  <a:pt x="53062" y="23521"/>
                  <a:pt x="51396" y="22810"/>
                  <a:pt x="49674" y="22286"/>
                </a:cubicBezTo>
                <a:cubicBezTo>
                  <a:pt x="49730" y="20976"/>
                  <a:pt x="49543" y="19628"/>
                  <a:pt x="49094" y="18281"/>
                </a:cubicBezTo>
                <a:cubicBezTo>
                  <a:pt x="48626" y="16933"/>
                  <a:pt x="47915" y="15698"/>
                  <a:pt x="46960" y="14612"/>
                </a:cubicBezTo>
                <a:cubicBezTo>
                  <a:pt x="46099" y="13620"/>
                  <a:pt x="44976" y="12909"/>
                  <a:pt x="43891" y="12179"/>
                </a:cubicBezTo>
                <a:cubicBezTo>
                  <a:pt x="43877" y="12179"/>
                  <a:pt x="43873" y="12169"/>
                  <a:pt x="43865" y="12164"/>
                </a:cubicBezTo>
                <a:close/>
                <a:moveTo>
                  <a:pt x="27270" y="26160"/>
                </a:moveTo>
                <a:lnTo>
                  <a:pt x="27270" y="26160"/>
                </a:lnTo>
                <a:cubicBezTo>
                  <a:pt x="27196" y="26441"/>
                  <a:pt x="27139" y="26722"/>
                  <a:pt x="27065" y="27003"/>
                </a:cubicBezTo>
                <a:cubicBezTo>
                  <a:pt x="26990" y="26759"/>
                  <a:pt x="26896" y="26535"/>
                  <a:pt x="26840" y="26291"/>
                </a:cubicBezTo>
                <a:cubicBezTo>
                  <a:pt x="26971" y="26254"/>
                  <a:pt x="27121" y="26198"/>
                  <a:pt x="27270" y="26160"/>
                </a:cubicBezTo>
                <a:close/>
                <a:moveTo>
                  <a:pt x="41327" y="25599"/>
                </a:moveTo>
                <a:lnTo>
                  <a:pt x="41327" y="25599"/>
                </a:lnTo>
                <a:cubicBezTo>
                  <a:pt x="42861" y="25842"/>
                  <a:pt x="44396" y="26198"/>
                  <a:pt x="45856" y="26722"/>
                </a:cubicBezTo>
                <a:cubicBezTo>
                  <a:pt x="45725" y="26946"/>
                  <a:pt x="45594" y="27152"/>
                  <a:pt x="45444" y="27358"/>
                </a:cubicBezTo>
                <a:cubicBezTo>
                  <a:pt x="44153" y="26610"/>
                  <a:pt x="42768" y="26011"/>
                  <a:pt x="41327" y="25599"/>
                </a:cubicBezTo>
                <a:close/>
                <a:moveTo>
                  <a:pt x="52488" y="3826"/>
                </a:moveTo>
                <a:cubicBezTo>
                  <a:pt x="54117" y="3826"/>
                  <a:pt x="55737" y="4233"/>
                  <a:pt x="57217" y="4955"/>
                </a:cubicBezTo>
                <a:cubicBezTo>
                  <a:pt x="59781" y="6227"/>
                  <a:pt x="61840" y="8099"/>
                  <a:pt x="63655" y="10326"/>
                </a:cubicBezTo>
                <a:cubicBezTo>
                  <a:pt x="66837" y="14219"/>
                  <a:pt x="68915" y="19254"/>
                  <a:pt x="70056" y="24270"/>
                </a:cubicBezTo>
                <a:cubicBezTo>
                  <a:pt x="70000" y="24569"/>
                  <a:pt x="69925" y="24850"/>
                  <a:pt x="69832" y="25150"/>
                </a:cubicBezTo>
                <a:cubicBezTo>
                  <a:pt x="69364" y="26722"/>
                  <a:pt x="68690" y="28219"/>
                  <a:pt x="67829" y="29604"/>
                </a:cubicBezTo>
                <a:cubicBezTo>
                  <a:pt x="67492" y="29211"/>
                  <a:pt x="67155" y="28837"/>
                  <a:pt x="66781" y="28481"/>
                </a:cubicBezTo>
                <a:cubicBezTo>
                  <a:pt x="66556" y="27733"/>
                  <a:pt x="66294" y="26984"/>
                  <a:pt x="65976" y="26273"/>
                </a:cubicBezTo>
                <a:cubicBezTo>
                  <a:pt x="64554" y="22941"/>
                  <a:pt x="62345" y="20059"/>
                  <a:pt x="59687" y="17607"/>
                </a:cubicBezTo>
                <a:cubicBezTo>
                  <a:pt x="58752" y="16278"/>
                  <a:pt x="57741" y="14987"/>
                  <a:pt x="56693" y="13751"/>
                </a:cubicBezTo>
                <a:cubicBezTo>
                  <a:pt x="54540" y="11225"/>
                  <a:pt x="52051" y="8922"/>
                  <a:pt x="49187" y="7219"/>
                </a:cubicBezTo>
                <a:cubicBezTo>
                  <a:pt x="48289" y="6676"/>
                  <a:pt x="47353" y="6227"/>
                  <a:pt x="46399" y="5816"/>
                </a:cubicBezTo>
                <a:cubicBezTo>
                  <a:pt x="47540" y="5104"/>
                  <a:pt x="48738" y="4505"/>
                  <a:pt x="50030" y="4150"/>
                </a:cubicBezTo>
                <a:cubicBezTo>
                  <a:pt x="50840" y="3930"/>
                  <a:pt x="51665" y="3826"/>
                  <a:pt x="52488" y="3826"/>
                </a:cubicBezTo>
                <a:close/>
                <a:moveTo>
                  <a:pt x="24594" y="27040"/>
                </a:moveTo>
                <a:cubicBezTo>
                  <a:pt x="24837" y="27864"/>
                  <a:pt x="25174" y="28650"/>
                  <a:pt x="25605" y="29398"/>
                </a:cubicBezTo>
                <a:cubicBezTo>
                  <a:pt x="25418" y="29567"/>
                  <a:pt x="25212" y="29735"/>
                  <a:pt x="25024" y="29904"/>
                </a:cubicBezTo>
                <a:cubicBezTo>
                  <a:pt x="24482" y="30428"/>
                  <a:pt x="23958" y="30970"/>
                  <a:pt x="23471" y="31551"/>
                </a:cubicBezTo>
                <a:cubicBezTo>
                  <a:pt x="23321" y="31532"/>
                  <a:pt x="23172" y="31495"/>
                  <a:pt x="23022" y="31476"/>
                </a:cubicBezTo>
                <a:cubicBezTo>
                  <a:pt x="22872" y="31457"/>
                  <a:pt x="22741" y="31438"/>
                  <a:pt x="22591" y="31420"/>
                </a:cubicBezTo>
                <a:cubicBezTo>
                  <a:pt x="23059" y="30016"/>
                  <a:pt x="23546" y="28631"/>
                  <a:pt x="24089" y="27265"/>
                </a:cubicBezTo>
                <a:lnTo>
                  <a:pt x="24089" y="27246"/>
                </a:lnTo>
                <a:cubicBezTo>
                  <a:pt x="24257" y="27190"/>
                  <a:pt x="24426" y="27115"/>
                  <a:pt x="24594" y="27040"/>
                </a:cubicBezTo>
                <a:close/>
                <a:moveTo>
                  <a:pt x="33222" y="28425"/>
                </a:moveTo>
                <a:lnTo>
                  <a:pt x="33222" y="28425"/>
                </a:lnTo>
                <a:cubicBezTo>
                  <a:pt x="32923" y="29361"/>
                  <a:pt x="32549" y="30297"/>
                  <a:pt x="32081" y="31158"/>
                </a:cubicBezTo>
                <a:cubicBezTo>
                  <a:pt x="31987" y="31326"/>
                  <a:pt x="31893" y="31476"/>
                  <a:pt x="31800" y="31644"/>
                </a:cubicBezTo>
                <a:cubicBezTo>
                  <a:pt x="31107" y="31364"/>
                  <a:pt x="30434" y="31008"/>
                  <a:pt x="29835" y="30559"/>
                </a:cubicBezTo>
                <a:cubicBezTo>
                  <a:pt x="29835" y="30372"/>
                  <a:pt x="29853" y="30184"/>
                  <a:pt x="29872" y="29979"/>
                </a:cubicBezTo>
                <a:cubicBezTo>
                  <a:pt x="29966" y="29904"/>
                  <a:pt x="30041" y="29829"/>
                  <a:pt x="30134" y="29754"/>
                </a:cubicBezTo>
                <a:cubicBezTo>
                  <a:pt x="31107" y="29192"/>
                  <a:pt x="32137" y="28743"/>
                  <a:pt x="33222" y="28425"/>
                </a:cubicBezTo>
                <a:close/>
                <a:moveTo>
                  <a:pt x="20270" y="29380"/>
                </a:moveTo>
                <a:lnTo>
                  <a:pt x="20270" y="29380"/>
                </a:lnTo>
                <a:cubicBezTo>
                  <a:pt x="20027" y="30091"/>
                  <a:pt x="19803" y="30802"/>
                  <a:pt x="19578" y="31495"/>
                </a:cubicBezTo>
                <a:cubicBezTo>
                  <a:pt x="18848" y="31607"/>
                  <a:pt x="18137" y="31794"/>
                  <a:pt x="17426" y="32037"/>
                </a:cubicBezTo>
                <a:cubicBezTo>
                  <a:pt x="17856" y="31513"/>
                  <a:pt x="18324" y="31027"/>
                  <a:pt x="18829" y="30559"/>
                </a:cubicBezTo>
                <a:cubicBezTo>
                  <a:pt x="19279" y="30147"/>
                  <a:pt x="19765" y="29754"/>
                  <a:pt x="20270" y="29380"/>
                </a:cubicBezTo>
                <a:close/>
                <a:moveTo>
                  <a:pt x="37097" y="27826"/>
                </a:moveTo>
                <a:cubicBezTo>
                  <a:pt x="39324" y="27826"/>
                  <a:pt x="41532" y="28425"/>
                  <a:pt x="43535" y="29473"/>
                </a:cubicBezTo>
                <a:cubicBezTo>
                  <a:pt x="43385" y="29604"/>
                  <a:pt x="43217" y="29735"/>
                  <a:pt x="43067" y="29866"/>
                </a:cubicBezTo>
                <a:cubicBezTo>
                  <a:pt x="41020" y="31460"/>
                  <a:pt x="38322" y="32349"/>
                  <a:pt x="35678" y="32349"/>
                </a:cubicBezTo>
                <a:cubicBezTo>
                  <a:pt x="35155" y="32349"/>
                  <a:pt x="34634" y="32314"/>
                  <a:pt x="34121" y="32243"/>
                </a:cubicBezTo>
                <a:cubicBezTo>
                  <a:pt x="34851" y="30877"/>
                  <a:pt x="35393" y="29417"/>
                  <a:pt x="35730" y="27901"/>
                </a:cubicBezTo>
                <a:cubicBezTo>
                  <a:pt x="36180" y="27845"/>
                  <a:pt x="36647" y="27826"/>
                  <a:pt x="37097" y="27826"/>
                </a:cubicBezTo>
                <a:close/>
                <a:moveTo>
                  <a:pt x="37114" y="7311"/>
                </a:moveTo>
                <a:cubicBezTo>
                  <a:pt x="37658" y="7311"/>
                  <a:pt x="38202" y="7330"/>
                  <a:pt x="38744" y="7369"/>
                </a:cubicBezTo>
                <a:cubicBezTo>
                  <a:pt x="38650" y="7556"/>
                  <a:pt x="38575" y="7762"/>
                  <a:pt x="38519" y="7949"/>
                </a:cubicBezTo>
                <a:cubicBezTo>
                  <a:pt x="38332" y="8136"/>
                  <a:pt x="38145" y="8305"/>
                  <a:pt x="37976" y="8473"/>
                </a:cubicBezTo>
                <a:cubicBezTo>
                  <a:pt x="37471" y="8492"/>
                  <a:pt x="36966" y="8511"/>
                  <a:pt x="36479" y="8586"/>
                </a:cubicBezTo>
                <a:cubicBezTo>
                  <a:pt x="33110" y="9016"/>
                  <a:pt x="30228" y="10701"/>
                  <a:pt x="28113" y="13340"/>
                </a:cubicBezTo>
                <a:cubicBezTo>
                  <a:pt x="26016" y="15960"/>
                  <a:pt x="24557" y="19029"/>
                  <a:pt x="23190" y="22080"/>
                </a:cubicBezTo>
                <a:cubicBezTo>
                  <a:pt x="22722" y="23091"/>
                  <a:pt x="22292" y="24120"/>
                  <a:pt x="21880" y="25150"/>
                </a:cubicBezTo>
                <a:cubicBezTo>
                  <a:pt x="20270" y="25917"/>
                  <a:pt x="18754" y="26853"/>
                  <a:pt x="17388" y="27995"/>
                </a:cubicBezTo>
                <a:cubicBezTo>
                  <a:pt x="15816" y="29286"/>
                  <a:pt x="14375" y="30989"/>
                  <a:pt x="13345" y="32898"/>
                </a:cubicBezTo>
                <a:cubicBezTo>
                  <a:pt x="12222" y="31195"/>
                  <a:pt x="11773" y="29192"/>
                  <a:pt x="11904" y="27096"/>
                </a:cubicBezTo>
                <a:cubicBezTo>
                  <a:pt x="12222" y="21706"/>
                  <a:pt x="15779" y="15604"/>
                  <a:pt x="21319" y="14275"/>
                </a:cubicBezTo>
                <a:cubicBezTo>
                  <a:pt x="22329" y="14032"/>
                  <a:pt x="22292" y="12853"/>
                  <a:pt x="21674" y="12329"/>
                </a:cubicBezTo>
                <a:cubicBezTo>
                  <a:pt x="23639" y="10981"/>
                  <a:pt x="25754" y="9840"/>
                  <a:pt x="28000" y="9016"/>
                </a:cubicBezTo>
                <a:lnTo>
                  <a:pt x="28000" y="8997"/>
                </a:lnTo>
                <a:cubicBezTo>
                  <a:pt x="30914" y="7931"/>
                  <a:pt x="34017" y="7311"/>
                  <a:pt x="37114" y="7311"/>
                </a:cubicBezTo>
                <a:close/>
                <a:moveTo>
                  <a:pt x="29760" y="33291"/>
                </a:moveTo>
                <a:lnTo>
                  <a:pt x="29760" y="33291"/>
                </a:lnTo>
                <a:cubicBezTo>
                  <a:pt x="29966" y="33404"/>
                  <a:pt x="30172" y="33516"/>
                  <a:pt x="30396" y="33610"/>
                </a:cubicBezTo>
                <a:cubicBezTo>
                  <a:pt x="30228" y="33797"/>
                  <a:pt x="30059" y="33984"/>
                  <a:pt x="29891" y="34152"/>
                </a:cubicBezTo>
                <a:cubicBezTo>
                  <a:pt x="29853" y="34134"/>
                  <a:pt x="29816" y="34115"/>
                  <a:pt x="29778" y="34096"/>
                </a:cubicBezTo>
                <a:cubicBezTo>
                  <a:pt x="29778" y="34059"/>
                  <a:pt x="29778" y="34040"/>
                  <a:pt x="29778" y="34021"/>
                </a:cubicBezTo>
                <a:cubicBezTo>
                  <a:pt x="29760" y="33778"/>
                  <a:pt x="29760" y="33535"/>
                  <a:pt x="29760" y="33291"/>
                </a:cubicBezTo>
                <a:close/>
                <a:moveTo>
                  <a:pt x="70917" y="29567"/>
                </a:moveTo>
                <a:cubicBezTo>
                  <a:pt x="71086" y="31345"/>
                  <a:pt x="71105" y="33123"/>
                  <a:pt x="71030" y="34882"/>
                </a:cubicBezTo>
                <a:lnTo>
                  <a:pt x="71030" y="34901"/>
                </a:lnTo>
                <a:cubicBezTo>
                  <a:pt x="70599" y="33872"/>
                  <a:pt x="70113" y="32880"/>
                  <a:pt x="69532" y="31944"/>
                </a:cubicBezTo>
                <a:cubicBezTo>
                  <a:pt x="70038" y="31176"/>
                  <a:pt x="70506" y="30390"/>
                  <a:pt x="70917" y="29567"/>
                </a:cubicBezTo>
                <a:close/>
                <a:moveTo>
                  <a:pt x="58246" y="27208"/>
                </a:moveTo>
                <a:cubicBezTo>
                  <a:pt x="59051" y="27339"/>
                  <a:pt x="59931" y="27545"/>
                  <a:pt x="60754" y="27826"/>
                </a:cubicBezTo>
                <a:cubicBezTo>
                  <a:pt x="61147" y="27976"/>
                  <a:pt x="61559" y="28163"/>
                  <a:pt x="61952" y="28350"/>
                </a:cubicBezTo>
                <a:cubicBezTo>
                  <a:pt x="62720" y="30353"/>
                  <a:pt x="63281" y="32412"/>
                  <a:pt x="63580" y="34508"/>
                </a:cubicBezTo>
                <a:cubicBezTo>
                  <a:pt x="63356" y="34695"/>
                  <a:pt x="63131" y="34882"/>
                  <a:pt x="62888" y="35051"/>
                </a:cubicBezTo>
                <a:cubicBezTo>
                  <a:pt x="62177" y="32580"/>
                  <a:pt x="60941" y="30259"/>
                  <a:pt x="59276" y="28313"/>
                </a:cubicBezTo>
                <a:cubicBezTo>
                  <a:pt x="58958" y="27920"/>
                  <a:pt x="58602" y="27564"/>
                  <a:pt x="58246" y="27208"/>
                </a:cubicBezTo>
                <a:close/>
                <a:moveTo>
                  <a:pt x="18754" y="34190"/>
                </a:moveTo>
                <a:cubicBezTo>
                  <a:pt x="18530" y="34995"/>
                  <a:pt x="18324" y="35781"/>
                  <a:pt x="18118" y="36567"/>
                </a:cubicBezTo>
                <a:cubicBezTo>
                  <a:pt x="17369" y="36286"/>
                  <a:pt x="16658" y="35930"/>
                  <a:pt x="16003" y="35481"/>
                </a:cubicBezTo>
                <a:cubicBezTo>
                  <a:pt x="16845" y="34920"/>
                  <a:pt x="17781" y="34489"/>
                  <a:pt x="18754" y="34190"/>
                </a:cubicBezTo>
                <a:close/>
                <a:moveTo>
                  <a:pt x="26222" y="34845"/>
                </a:moveTo>
                <a:cubicBezTo>
                  <a:pt x="26335" y="34882"/>
                  <a:pt x="26428" y="34938"/>
                  <a:pt x="26541" y="34995"/>
                </a:cubicBezTo>
                <a:cubicBezTo>
                  <a:pt x="26578" y="35481"/>
                  <a:pt x="26653" y="35968"/>
                  <a:pt x="26709" y="36454"/>
                </a:cubicBezTo>
                <a:cubicBezTo>
                  <a:pt x="26278" y="36679"/>
                  <a:pt x="25829" y="36847"/>
                  <a:pt x="25361" y="36978"/>
                </a:cubicBezTo>
                <a:cubicBezTo>
                  <a:pt x="25380" y="36941"/>
                  <a:pt x="25380" y="36885"/>
                  <a:pt x="25399" y="36847"/>
                </a:cubicBezTo>
                <a:cubicBezTo>
                  <a:pt x="25492" y="36529"/>
                  <a:pt x="25605" y="36230"/>
                  <a:pt x="25736" y="35912"/>
                </a:cubicBezTo>
                <a:cubicBezTo>
                  <a:pt x="25754" y="35837"/>
                  <a:pt x="25792" y="35743"/>
                  <a:pt x="25829" y="35668"/>
                </a:cubicBezTo>
                <a:lnTo>
                  <a:pt x="25829" y="35668"/>
                </a:lnTo>
                <a:cubicBezTo>
                  <a:pt x="25826" y="35674"/>
                  <a:pt x="25825" y="35677"/>
                  <a:pt x="25825" y="35677"/>
                </a:cubicBezTo>
                <a:cubicBezTo>
                  <a:pt x="25822" y="35677"/>
                  <a:pt x="25999" y="35290"/>
                  <a:pt x="26016" y="35238"/>
                </a:cubicBezTo>
                <a:cubicBezTo>
                  <a:pt x="26073" y="35107"/>
                  <a:pt x="26147" y="34976"/>
                  <a:pt x="26222" y="34845"/>
                </a:cubicBezTo>
                <a:close/>
                <a:moveTo>
                  <a:pt x="53174" y="27564"/>
                </a:moveTo>
                <a:cubicBezTo>
                  <a:pt x="56506" y="29604"/>
                  <a:pt x="59145" y="32692"/>
                  <a:pt x="60212" y="36623"/>
                </a:cubicBezTo>
                <a:cubicBezTo>
                  <a:pt x="60230" y="36660"/>
                  <a:pt x="60249" y="36716"/>
                  <a:pt x="60249" y="36773"/>
                </a:cubicBezTo>
                <a:cubicBezTo>
                  <a:pt x="60249" y="36791"/>
                  <a:pt x="60249" y="36791"/>
                  <a:pt x="60230" y="36791"/>
                </a:cubicBezTo>
                <a:cubicBezTo>
                  <a:pt x="59556" y="37166"/>
                  <a:pt x="58845" y="37503"/>
                  <a:pt x="58115" y="37783"/>
                </a:cubicBezTo>
                <a:cubicBezTo>
                  <a:pt x="58003" y="36043"/>
                  <a:pt x="57498" y="34302"/>
                  <a:pt x="56768" y="32767"/>
                </a:cubicBezTo>
                <a:cubicBezTo>
                  <a:pt x="55813" y="30783"/>
                  <a:pt x="54428" y="29099"/>
                  <a:pt x="52762" y="27695"/>
                </a:cubicBezTo>
                <a:cubicBezTo>
                  <a:pt x="52912" y="27658"/>
                  <a:pt x="53043" y="27602"/>
                  <a:pt x="53174" y="27564"/>
                </a:cubicBezTo>
                <a:close/>
                <a:moveTo>
                  <a:pt x="47615" y="32487"/>
                </a:moveTo>
                <a:cubicBezTo>
                  <a:pt x="48308" y="33198"/>
                  <a:pt x="48963" y="33984"/>
                  <a:pt x="49506" y="34807"/>
                </a:cubicBezTo>
                <a:cubicBezTo>
                  <a:pt x="50329" y="36024"/>
                  <a:pt x="50984" y="37372"/>
                  <a:pt x="51433" y="38775"/>
                </a:cubicBezTo>
                <a:cubicBezTo>
                  <a:pt x="50928" y="38700"/>
                  <a:pt x="50423" y="38569"/>
                  <a:pt x="49899" y="38364"/>
                </a:cubicBezTo>
                <a:cubicBezTo>
                  <a:pt x="49075" y="38045"/>
                  <a:pt x="48233" y="37409"/>
                  <a:pt x="47765" y="36604"/>
                </a:cubicBezTo>
                <a:cubicBezTo>
                  <a:pt x="47091" y="35425"/>
                  <a:pt x="47129" y="34021"/>
                  <a:pt x="47503" y="32767"/>
                </a:cubicBezTo>
                <a:cubicBezTo>
                  <a:pt x="47540" y="32674"/>
                  <a:pt x="47578" y="32580"/>
                  <a:pt x="47615" y="32487"/>
                </a:cubicBezTo>
                <a:close/>
                <a:moveTo>
                  <a:pt x="50292" y="28949"/>
                </a:moveTo>
                <a:cubicBezTo>
                  <a:pt x="51789" y="30016"/>
                  <a:pt x="53099" y="31307"/>
                  <a:pt x="54054" y="32917"/>
                </a:cubicBezTo>
                <a:cubicBezTo>
                  <a:pt x="55083" y="34583"/>
                  <a:pt x="55738" y="36567"/>
                  <a:pt x="55738" y="38551"/>
                </a:cubicBezTo>
                <a:cubicBezTo>
                  <a:pt x="55195" y="38663"/>
                  <a:pt x="54653" y="38775"/>
                  <a:pt x="54129" y="38831"/>
                </a:cubicBezTo>
                <a:cubicBezTo>
                  <a:pt x="53923" y="37970"/>
                  <a:pt x="53661" y="37166"/>
                  <a:pt x="53324" y="36398"/>
                </a:cubicBezTo>
                <a:cubicBezTo>
                  <a:pt x="52351" y="34040"/>
                  <a:pt x="50872" y="31888"/>
                  <a:pt x="49019" y="30091"/>
                </a:cubicBezTo>
                <a:cubicBezTo>
                  <a:pt x="49075" y="30035"/>
                  <a:pt x="49131" y="29979"/>
                  <a:pt x="49187" y="29922"/>
                </a:cubicBezTo>
                <a:cubicBezTo>
                  <a:pt x="49524" y="29567"/>
                  <a:pt x="49899" y="29249"/>
                  <a:pt x="50292" y="28968"/>
                </a:cubicBezTo>
                <a:lnTo>
                  <a:pt x="50292" y="28949"/>
                </a:lnTo>
                <a:close/>
                <a:moveTo>
                  <a:pt x="63786" y="37746"/>
                </a:moveTo>
                <a:cubicBezTo>
                  <a:pt x="63786" y="38700"/>
                  <a:pt x="63711" y="39636"/>
                  <a:pt x="63580" y="40572"/>
                </a:cubicBezTo>
                <a:cubicBezTo>
                  <a:pt x="63618" y="39711"/>
                  <a:pt x="63580" y="38831"/>
                  <a:pt x="63487" y="37952"/>
                </a:cubicBezTo>
                <a:cubicBezTo>
                  <a:pt x="63580" y="37896"/>
                  <a:pt x="63693" y="37821"/>
                  <a:pt x="63786" y="37746"/>
                </a:cubicBezTo>
                <a:close/>
                <a:moveTo>
                  <a:pt x="30228" y="37334"/>
                </a:moveTo>
                <a:cubicBezTo>
                  <a:pt x="31538" y="38420"/>
                  <a:pt x="32698" y="39674"/>
                  <a:pt x="33634" y="40965"/>
                </a:cubicBezTo>
                <a:cubicBezTo>
                  <a:pt x="32923" y="41077"/>
                  <a:pt x="32193" y="41208"/>
                  <a:pt x="31500" y="41377"/>
                </a:cubicBezTo>
                <a:cubicBezTo>
                  <a:pt x="31482" y="41377"/>
                  <a:pt x="31463" y="41396"/>
                  <a:pt x="31463" y="41396"/>
                </a:cubicBezTo>
                <a:cubicBezTo>
                  <a:pt x="30958" y="40198"/>
                  <a:pt x="30583" y="38962"/>
                  <a:pt x="30284" y="37577"/>
                </a:cubicBezTo>
                <a:lnTo>
                  <a:pt x="30228" y="37334"/>
                </a:lnTo>
                <a:close/>
                <a:moveTo>
                  <a:pt x="55233" y="41433"/>
                </a:moveTo>
                <a:cubicBezTo>
                  <a:pt x="55064" y="41920"/>
                  <a:pt x="54840" y="42388"/>
                  <a:pt x="54597" y="42818"/>
                </a:cubicBezTo>
                <a:cubicBezTo>
                  <a:pt x="54597" y="42388"/>
                  <a:pt x="54578" y="41957"/>
                  <a:pt x="54540" y="41527"/>
                </a:cubicBezTo>
                <a:cubicBezTo>
                  <a:pt x="54784" y="41508"/>
                  <a:pt x="55008" y="41470"/>
                  <a:pt x="55233" y="41433"/>
                </a:cubicBezTo>
                <a:close/>
                <a:moveTo>
                  <a:pt x="45014" y="31382"/>
                </a:moveTo>
                <a:cubicBezTo>
                  <a:pt x="44527" y="32749"/>
                  <a:pt x="44321" y="34208"/>
                  <a:pt x="44546" y="35650"/>
                </a:cubicBezTo>
                <a:cubicBezTo>
                  <a:pt x="44976" y="38644"/>
                  <a:pt x="47391" y="40722"/>
                  <a:pt x="50254" y="41358"/>
                </a:cubicBezTo>
                <a:cubicBezTo>
                  <a:pt x="50835" y="41489"/>
                  <a:pt x="51415" y="41564"/>
                  <a:pt x="51995" y="41601"/>
                </a:cubicBezTo>
                <a:cubicBezTo>
                  <a:pt x="51995" y="41601"/>
                  <a:pt x="51995" y="41620"/>
                  <a:pt x="51995" y="41620"/>
                </a:cubicBezTo>
                <a:cubicBezTo>
                  <a:pt x="52032" y="42163"/>
                  <a:pt x="52051" y="42706"/>
                  <a:pt x="52014" y="43267"/>
                </a:cubicBezTo>
                <a:cubicBezTo>
                  <a:pt x="50741" y="42462"/>
                  <a:pt x="49319" y="41864"/>
                  <a:pt x="47877" y="41452"/>
                </a:cubicBezTo>
                <a:cubicBezTo>
                  <a:pt x="45409" y="40734"/>
                  <a:pt x="42794" y="40475"/>
                  <a:pt x="40215" y="40475"/>
                </a:cubicBezTo>
                <a:cubicBezTo>
                  <a:pt x="40037" y="40475"/>
                  <a:pt x="39858" y="40476"/>
                  <a:pt x="39680" y="40478"/>
                </a:cubicBezTo>
                <a:cubicBezTo>
                  <a:pt x="38538" y="40478"/>
                  <a:pt x="37396" y="40535"/>
                  <a:pt x="36236" y="40647"/>
                </a:cubicBezTo>
                <a:cubicBezTo>
                  <a:pt x="35038" y="38719"/>
                  <a:pt x="33503" y="36997"/>
                  <a:pt x="31837" y="35612"/>
                </a:cubicBezTo>
                <a:cubicBezTo>
                  <a:pt x="31800" y="35593"/>
                  <a:pt x="31762" y="35556"/>
                  <a:pt x="31744" y="35537"/>
                </a:cubicBezTo>
                <a:cubicBezTo>
                  <a:pt x="32081" y="35163"/>
                  <a:pt x="32399" y="34789"/>
                  <a:pt x="32698" y="34396"/>
                </a:cubicBezTo>
                <a:cubicBezTo>
                  <a:pt x="33714" y="34633"/>
                  <a:pt x="34762" y="34749"/>
                  <a:pt x="35814" y="34749"/>
                </a:cubicBezTo>
                <a:cubicBezTo>
                  <a:pt x="38249" y="34749"/>
                  <a:pt x="40700" y="34125"/>
                  <a:pt x="42805" y="32936"/>
                </a:cubicBezTo>
                <a:cubicBezTo>
                  <a:pt x="43591" y="32487"/>
                  <a:pt x="44340" y="31962"/>
                  <a:pt x="45014" y="31382"/>
                </a:cubicBezTo>
                <a:close/>
                <a:moveTo>
                  <a:pt x="14805" y="37409"/>
                </a:moveTo>
                <a:cubicBezTo>
                  <a:pt x="15161" y="37652"/>
                  <a:pt x="15535" y="37877"/>
                  <a:pt x="15928" y="38083"/>
                </a:cubicBezTo>
                <a:cubicBezTo>
                  <a:pt x="16471" y="38364"/>
                  <a:pt x="17033" y="38607"/>
                  <a:pt x="17613" y="38813"/>
                </a:cubicBezTo>
                <a:cubicBezTo>
                  <a:pt x="17313" y="40198"/>
                  <a:pt x="17089" y="41601"/>
                  <a:pt x="16958" y="43005"/>
                </a:cubicBezTo>
                <a:cubicBezTo>
                  <a:pt x="16939" y="43230"/>
                  <a:pt x="16920" y="43473"/>
                  <a:pt x="16902" y="43716"/>
                </a:cubicBezTo>
                <a:cubicBezTo>
                  <a:pt x="16452" y="43436"/>
                  <a:pt x="16059" y="43118"/>
                  <a:pt x="15741" y="42706"/>
                </a:cubicBezTo>
                <a:cubicBezTo>
                  <a:pt x="15180" y="41995"/>
                  <a:pt x="14768" y="40778"/>
                  <a:pt x="14693" y="39861"/>
                </a:cubicBezTo>
                <a:cubicBezTo>
                  <a:pt x="14618" y="38981"/>
                  <a:pt x="14656" y="38214"/>
                  <a:pt x="14805" y="37409"/>
                </a:cubicBezTo>
                <a:close/>
                <a:moveTo>
                  <a:pt x="27139" y="38757"/>
                </a:moveTo>
                <a:cubicBezTo>
                  <a:pt x="27439" y="40011"/>
                  <a:pt x="27813" y="41246"/>
                  <a:pt x="28300" y="42425"/>
                </a:cubicBezTo>
                <a:cubicBezTo>
                  <a:pt x="27327" y="42855"/>
                  <a:pt x="26428" y="43380"/>
                  <a:pt x="25623" y="44016"/>
                </a:cubicBezTo>
                <a:cubicBezTo>
                  <a:pt x="25361" y="44166"/>
                  <a:pt x="25099" y="44315"/>
                  <a:pt x="24856" y="44484"/>
                </a:cubicBezTo>
                <a:cubicBezTo>
                  <a:pt x="24837" y="44446"/>
                  <a:pt x="24837" y="44409"/>
                  <a:pt x="24837" y="44372"/>
                </a:cubicBezTo>
                <a:cubicBezTo>
                  <a:pt x="24824" y="44290"/>
                  <a:pt x="24810" y="44208"/>
                  <a:pt x="24796" y="44133"/>
                </a:cubicBezTo>
                <a:lnTo>
                  <a:pt x="24796" y="44133"/>
                </a:lnTo>
                <a:cubicBezTo>
                  <a:pt x="24785" y="44044"/>
                  <a:pt x="24762" y="43868"/>
                  <a:pt x="24762" y="43847"/>
                </a:cubicBezTo>
                <a:cubicBezTo>
                  <a:pt x="24688" y="43230"/>
                  <a:pt x="24650" y="42612"/>
                  <a:pt x="24650" y="42013"/>
                </a:cubicBezTo>
                <a:cubicBezTo>
                  <a:pt x="24631" y="41396"/>
                  <a:pt x="24650" y="40778"/>
                  <a:pt x="24706" y="40160"/>
                </a:cubicBezTo>
                <a:cubicBezTo>
                  <a:pt x="24725" y="39992"/>
                  <a:pt x="24744" y="39823"/>
                  <a:pt x="24762" y="39655"/>
                </a:cubicBezTo>
                <a:cubicBezTo>
                  <a:pt x="24762" y="39636"/>
                  <a:pt x="24762" y="39636"/>
                  <a:pt x="24762" y="39618"/>
                </a:cubicBezTo>
                <a:cubicBezTo>
                  <a:pt x="24781" y="39561"/>
                  <a:pt x="24781" y="39505"/>
                  <a:pt x="24800" y="39430"/>
                </a:cubicBezTo>
                <a:lnTo>
                  <a:pt x="24800" y="39449"/>
                </a:lnTo>
                <a:cubicBezTo>
                  <a:pt x="25605" y="39299"/>
                  <a:pt x="26391" y="39056"/>
                  <a:pt x="27139" y="38757"/>
                </a:cubicBezTo>
                <a:close/>
                <a:moveTo>
                  <a:pt x="41420" y="43660"/>
                </a:moveTo>
                <a:cubicBezTo>
                  <a:pt x="44677" y="43679"/>
                  <a:pt x="48401" y="44222"/>
                  <a:pt x="51134" y="46093"/>
                </a:cubicBezTo>
                <a:cubicBezTo>
                  <a:pt x="50113" y="46593"/>
                  <a:pt x="48948" y="46914"/>
                  <a:pt x="47806" y="46914"/>
                </a:cubicBezTo>
                <a:cubicBezTo>
                  <a:pt x="47021" y="46914"/>
                  <a:pt x="46247" y="46762"/>
                  <a:pt x="45538" y="46412"/>
                </a:cubicBezTo>
                <a:cubicBezTo>
                  <a:pt x="45482" y="46393"/>
                  <a:pt x="45425" y="46393"/>
                  <a:pt x="45388" y="46393"/>
                </a:cubicBezTo>
                <a:cubicBezTo>
                  <a:pt x="44770" y="45888"/>
                  <a:pt x="44115" y="45420"/>
                  <a:pt x="43423" y="45027"/>
                </a:cubicBezTo>
                <a:cubicBezTo>
                  <a:pt x="42581" y="44503"/>
                  <a:pt x="41663" y="44053"/>
                  <a:pt x="40709" y="43660"/>
                </a:cubicBezTo>
                <a:close/>
                <a:moveTo>
                  <a:pt x="10051" y="24382"/>
                </a:moveTo>
                <a:lnTo>
                  <a:pt x="10051" y="24382"/>
                </a:lnTo>
                <a:cubicBezTo>
                  <a:pt x="9359" y="27358"/>
                  <a:pt x="9434" y="30540"/>
                  <a:pt x="10912" y="33273"/>
                </a:cubicBezTo>
                <a:cubicBezTo>
                  <a:pt x="11287" y="33984"/>
                  <a:pt x="11754" y="34639"/>
                  <a:pt x="12279" y="35238"/>
                </a:cubicBezTo>
                <a:cubicBezTo>
                  <a:pt x="8685" y="38569"/>
                  <a:pt x="6252" y="43286"/>
                  <a:pt x="5372" y="48115"/>
                </a:cubicBezTo>
                <a:cubicBezTo>
                  <a:pt x="4904" y="46767"/>
                  <a:pt x="4530" y="45345"/>
                  <a:pt x="4287" y="43829"/>
                </a:cubicBezTo>
                <a:cubicBezTo>
                  <a:pt x="4212" y="43380"/>
                  <a:pt x="4137" y="42781"/>
                  <a:pt x="4099" y="42069"/>
                </a:cubicBezTo>
                <a:cubicBezTo>
                  <a:pt x="4062" y="41321"/>
                  <a:pt x="4043" y="40553"/>
                  <a:pt x="4081" y="39805"/>
                </a:cubicBezTo>
                <a:cubicBezTo>
                  <a:pt x="4137" y="38251"/>
                  <a:pt x="4361" y="36960"/>
                  <a:pt x="4755" y="35425"/>
                </a:cubicBezTo>
                <a:cubicBezTo>
                  <a:pt x="5765" y="31532"/>
                  <a:pt x="7712" y="27789"/>
                  <a:pt x="10051" y="24382"/>
                </a:cubicBezTo>
                <a:close/>
                <a:moveTo>
                  <a:pt x="33488" y="44762"/>
                </a:moveTo>
                <a:cubicBezTo>
                  <a:pt x="34257" y="44762"/>
                  <a:pt x="35012" y="44832"/>
                  <a:pt x="35768" y="44933"/>
                </a:cubicBezTo>
                <a:cubicBezTo>
                  <a:pt x="36198" y="46112"/>
                  <a:pt x="36442" y="47310"/>
                  <a:pt x="36479" y="48564"/>
                </a:cubicBezTo>
                <a:cubicBezTo>
                  <a:pt x="35244" y="47478"/>
                  <a:pt x="34121" y="46131"/>
                  <a:pt x="33241" y="44765"/>
                </a:cubicBezTo>
                <a:lnTo>
                  <a:pt x="33222" y="44765"/>
                </a:lnTo>
                <a:cubicBezTo>
                  <a:pt x="33311" y="44763"/>
                  <a:pt x="33400" y="44762"/>
                  <a:pt x="33488" y="44762"/>
                </a:cubicBezTo>
                <a:close/>
                <a:moveTo>
                  <a:pt x="60661" y="39618"/>
                </a:moveTo>
                <a:lnTo>
                  <a:pt x="60661" y="39618"/>
                </a:lnTo>
                <a:cubicBezTo>
                  <a:pt x="60717" y="41227"/>
                  <a:pt x="60455" y="42837"/>
                  <a:pt x="59818" y="44390"/>
                </a:cubicBezTo>
                <a:cubicBezTo>
                  <a:pt x="59800" y="44428"/>
                  <a:pt x="59800" y="44465"/>
                  <a:pt x="59781" y="44484"/>
                </a:cubicBezTo>
                <a:cubicBezTo>
                  <a:pt x="59781" y="44503"/>
                  <a:pt x="59762" y="44540"/>
                  <a:pt x="59744" y="44596"/>
                </a:cubicBezTo>
                <a:cubicBezTo>
                  <a:pt x="59687" y="44690"/>
                  <a:pt x="59650" y="44783"/>
                  <a:pt x="59613" y="44877"/>
                </a:cubicBezTo>
                <a:cubicBezTo>
                  <a:pt x="59482" y="45139"/>
                  <a:pt x="59332" y="45420"/>
                  <a:pt x="59182" y="45663"/>
                </a:cubicBezTo>
                <a:cubicBezTo>
                  <a:pt x="59051" y="45888"/>
                  <a:pt x="58920" y="46093"/>
                  <a:pt x="58789" y="46299"/>
                </a:cubicBezTo>
                <a:cubicBezTo>
                  <a:pt x="58695" y="46430"/>
                  <a:pt x="58621" y="46561"/>
                  <a:pt x="58527" y="46674"/>
                </a:cubicBezTo>
                <a:cubicBezTo>
                  <a:pt x="58527" y="46674"/>
                  <a:pt x="58396" y="46861"/>
                  <a:pt x="58377" y="46898"/>
                </a:cubicBezTo>
                <a:cubicBezTo>
                  <a:pt x="57872" y="47516"/>
                  <a:pt x="57329" y="48115"/>
                  <a:pt x="56730" y="48639"/>
                </a:cubicBezTo>
                <a:cubicBezTo>
                  <a:pt x="56244" y="47535"/>
                  <a:pt x="55589" y="46505"/>
                  <a:pt x="54784" y="45588"/>
                </a:cubicBezTo>
                <a:cubicBezTo>
                  <a:pt x="56056" y="44521"/>
                  <a:pt x="57086" y="43155"/>
                  <a:pt x="57629" y="41601"/>
                </a:cubicBezTo>
                <a:cubicBezTo>
                  <a:pt x="57722" y="41339"/>
                  <a:pt x="57797" y="41059"/>
                  <a:pt x="57872" y="40778"/>
                </a:cubicBezTo>
                <a:cubicBezTo>
                  <a:pt x="58078" y="40703"/>
                  <a:pt x="58302" y="40628"/>
                  <a:pt x="58508" y="40553"/>
                </a:cubicBezTo>
                <a:cubicBezTo>
                  <a:pt x="59238" y="40273"/>
                  <a:pt x="59968" y="39954"/>
                  <a:pt x="60661" y="39618"/>
                </a:cubicBezTo>
                <a:close/>
                <a:moveTo>
                  <a:pt x="67792" y="34396"/>
                </a:moveTo>
                <a:lnTo>
                  <a:pt x="67792" y="34396"/>
                </a:lnTo>
                <a:cubicBezTo>
                  <a:pt x="68952" y="36567"/>
                  <a:pt x="69645" y="39000"/>
                  <a:pt x="70000" y="41470"/>
                </a:cubicBezTo>
                <a:cubicBezTo>
                  <a:pt x="69607" y="42724"/>
                  <a:pt x="69102" y="43960"/>
                  <a:pt x="68428" y="45101"/>
                </a:cubicBezTo>
                <a:cubicBezTo>
                  <a:pt x="67548" y="46524"/>
                  <a:pt x="66444" y="47722"/>
                  <a:pt x="65153" y="48714"/>
                </a:cubicBezTo>
                <a:cubicBezTo>
                  <a:pt x="65433" y="48003"/>
                  <a:pt x="65695" y="47310"/>
                  <a:pt x="65939" y="46599"/>
                </a:cubicBezTo>
                <a:cubicBezTo>
                  <a:pt x="67249" y="42706"/>
                  <a:pt x="67998" y="38513"/>
                  <a:pt x="67792" y="34396"/>
                </a:cubicBezTo>
                <a:close/>
                <a:moveTo>
                  <a:pt x="29816" y="45532"/>
                </a:moveTo>
                <a:cubicBezTo>
                  <a:pt x="30471" y="46674"/>
                  <a:pt x="31201" y="47759"/>
                  <a:pt x="32043" y="48751"/>
                </a:cubicBezTo>
                <a:cubicBezTo>
                  <a:pt x="30415" y="48283"/>
                  <a:pt x="28768" y="47797"/>
                  <a:pt x="27139" y="47291"/>
                </a:cubicBezTo>
                <a:cubicBezTo>
                  <a:pt x="27327" y="47104"/>
                  <a:pt x="27532" y="46917"/>
                  <a:pt x="27738" y="46749"/>
                </a:cubicBezTo>
                <a:cubicBezTo>
                  <a:pt x="27795" y="46692"/>
                  <a:pt x="27944" y="46599"/>
                  <a:pt x="27963" y="46580"/>
                </a:cubicBezTo>
                <a:cubicBezTo>
                  <a:pt x="28094" y="46486"/>
                  <a:pt x="28225" y="46393"/>
                  <a:pt x="28356" y="46318"/>
                </a:cubicBezTo>
                <a:cubicBezTo>
                  <a:pt x="28581" y="46168"/>
                  <a:pt x="28805" y="46037"/>
                  <a:pt x="29049" y="45906"/>
                </a:cubicBezTo>
                <a:cubicBezTo>
                  <a:pt x="29292" y="45775"/>
                  <a:pt x="29535" y="45663"/>
                  <a:pt x="29778" y="45551"/>
                </a:cubicBezTo>
                <a:cubicBezTo>
                  <a:pt x="29797" y="45551"/>
                  <a:pt x="29797" y="45551"/>
                  <a:pt x="29816" y="45532"/>
                </a:cubicBezTo>
                <a:close/>
                <a:moveTo>
                  <a:pt x="46586" y="47478"/>
                </a:moveTo>
                <a:lnTo>
                  <a:pt x="46586" y="47478"/>
                </a:lnTo>
                <a:cubicBezTo>
                  <a:pt x="47222" y="47703"/>
                  <a:pt x="47877" y="47834"/>
                  <a:pt x="48589" y="47871"/>
                </a:cubicBezTo>
                <a:cubicBezTo>
                  <a:pt x="48644" y="47873"/>
                  <a:pt x="48700" y="47874"/>
                  <a:pt x="48755" y="47874"/>
                </a:cubicBezTo>
                <a:cubicBezTo>
                  <a:pt x="49462" y="47874"/>
                  <a:pt x="50139" y="47764"/>
                  <a:pt x="50816" y="47591"/>
                </a:cubicBezTo>
                <a:lnTo>
                  <a:pt x="50816" y="47591"/>
                </a:lnTo>
                <a:cubicBezTo>
                  <a:pt x="50516" y="48115"/>
                  <a:pt x="50161" y="48620"/>
                  <a:pt x="49730" y="49051"/>
                </a:cubicBezTo>
                <a:cubicBezTo>
                  <a:pt x="49337" y="49444"/>
                  <a:pt x="48925" y="49762"/>
                  <a:pt x="48495" y="50024"/>
                </a:cubicBezTo>
                <a:cubicBezTo>
                  <a:pt x="47971" y="49088"/>
                  <a:pt x="47335" y="48246"/>
                  <a:pt x="46586" y="47478"/>
                </a:cubicBezTo>
                <a:close/>
                <a:moveTo>
                  <a:pt x="19859" y="48134"/>
                </a:moveTo>
                <a:cubicBezTo>
                  <a:pt x="19896" y="48134"/>
                  <a:pt x="19934" y="48152"/>
                  <a:pt x="19990" y="48171"/>
                </a:cubicBezTo>
                <a:cubicBezTo>
                  <a:pt x="20139" y="48732"/>
                  <a:pt x="20327" y="49294"/>
                  <a:pt x="20533" y="49855"/>
                </a:cubicBezTo>
                <a:cubicBezTo>
                  <a:pt x="20458" y="50024"/>
                  <a:pt x="20402" y="50174"/>
                  <a:pt x="20345" y="50342"/>
                </a:cubicBezTo>
                <a:cubicBezTo>
                  <a:pt x="20121" y="49631"/>
                  <a:pt x="19952" y="48882"/>
                  <a:pt x="19859" y="48134"/>
                </a:cubicBezTo>
                <a:close/>
                <a:moveTo>
                  <a:pt x="38444" y="45569"/>
                </a:moveTo>
                <a:lnTo>
                  <a:pt x="38444" y="45569"/>
                </a:lnTo>
                <a:cubicBezTo>
                  <a:pt x="40297" y="46168"/>
                  <a:pt x="42038" y="47067"/>
                  <a:pt x="43516" y="48227"/>
                </a:cubicBezTo>
                <a:cubicBezTo>
                  <a:pt x="44490" y="48994"/>
                  <a:pt x="45351" y="49912"/>
                  <a:pt x="45987" y="50941"/>
                </a:cubicBezTo>
                <a:lnTo>
                  <a:pt x="45987" y="50960"/>
                </a:lnTo>
                <a:cubicBezTo>
                  <a:pt x="45650" y="51016"/>
                  <a:pt x="45369" y="51053"/>
                  <a:pt x="45070" y="51072"/>
                </a:cubicBezTo>
                <a:cubicBezTo>
                  <a:pt x="44527" y="51129"/>
                  <a:pt x="43983" y="51154"/>
                  <a:pt x="43440" y="51154"/>
                </a:cubicBezTo>
                <a:cubicBezTo>
                  <a:pt x="43272" y="51154"/>
                  <a:pt x="43104" y="51151"/>
                  <a:pt x="42936" y="51147"/>
                </a:cubicBezTo>
                <a:cubicBezTo>
                  <a:pt x="41832" y="51109"/>
                  <a:pt x="40728" y="50960"/>
                  <a:pt x="39623" y="50735"/>
                </a:cubicBezTo>
                <a:cubicBezTo>
                  <a:pt x="39605" y="50716"/>
                  <a:pt x="39567" y="50716"/>
                  <a:pt x="39530" y="50698"/>
                </a:cubicBezTo>
                <a:cubicBezTo>
                  <a:pt x="39305" y="50567"/>
                  <a:pt x="39081" y="50436"/>
                  <a:pt x="38856" y="50305"/>
                </a:cubicBezTo>
                <a:cubicBezTo>
                  <a:pt x="39024" y="48714"/>
                  <a:pt x="38856" y="47123"/>
                  <a:pt x="38444" y="45569"/>
                </a:cubicBezTo>
                <a:close/>
                <a:moveTo>
                  <a:pt x="53474" y="48396"/>
                </a:moveTo>
                <a:cubicBezTo>
                  <a:pt x="53511" y="48470"/>
                  <a:pt x="53567" y="48527"/>
                  <a:pt x="53605" y="48601"/>
                </a:cubicBezTo>
                <a:cubicBezTo>
                  <a:pt x="53941" y="49126"/>
                  <a:pt x="54222" y="49687"/>
                  <a:pt x="54409" y="50267"/>
                </a:cubicBezTo>
                <a:cubicBezTo>
                  <a:pt x="54054" y="50473"/>
                  <a:pt x="53679" y="50679"/>
                  <a:pt x="53305" y="50847"/>
                </a:cubicBezTo>
                <a:cubicBezTo>
                  <a:pt x="53212" y="50885"/>
                  <a:pt x="53118" y="50941"/>
                  <a:pt x="53024" y="50978"/>
                </a:cubicBezTo>
                <a:cubicBezTo>
                  <a:pt x="53024" y="50978"/>
                  <a:pt x="52837" y="51072"/>
                  <a:pt x="52762" y="51091"/>
                </a:cubicBezTo>
                <a:cubicBezTo>
                  <a:pt x="52556" y="51184"/>
                  <a:pt x="52351" y="51259"/>
                  <a:pt x="52126" y="51353"/>
                </a:cubicBezTo>
                <a:cubicBezTo>
                  <a:pt x="51789" y="51465"/>
                  <a:pt x="51452" y="51577"/>
                  <a:pt x="51097" y="51671"/>
                </a:cubicBezTo>
                <a:cubicBezTo>
                  <a:pt x="52126" y="50754"/>
                  <a:pt x="52912" y="49631"/>
                  <a:pt x="53474" y="48396"/>
                </a:cubicBezTo>
                <a:close/>
                <a:moveTo>
                  <a:pt x="27065" y="50473"/>
                </a:moveTo>
                <a:lnTo>
                  <a:pt x="27065" y="50473"/>
                </a:lnTo>
                <a:cubicBezTo>
                  <a:pt x="28412" y="50904"/>
                  <a:pt x="29778" y="51315"/>
                  <a:pt x="31145" y="51708"/>
                </a:cubicBezTo>
                <a:cubicBezTo>
                  <a:pt x="32623" y="52139"/>
                  <a:pt x="34102" y="52588"/>
                  <a:pt x="35581" y="52981"/>
                </a:cubicBezTo>
                <a:cubicBezTo>
                  <a:pt x="35543" y="53075"/>
                  <a:pt x="35506" y="53168"/>
                  <a:pt x="35450" y="53262"/>
                </a:cubicBezTo>
                <a:cubicBezTo>
                  <a:pt x="35262" y="53243"/>
                  <a:pt x="35075" y="53243"/>
                  <a:pt x="34888" y="53224"/>
                </a:cubicBezTo>
                <a:cubicBezTo>
                  <a:pt x="33147" y="53075"/>
                  <a:pt x="31407" y="52906"/>
                  <a:pt x="29685" y="52644"/>
                </a:cubicBezTo>
                <a:cubicBezTo>
                  <a:pt x="29273" y="52588"/>
                  <a:pt x="28880" y="52494"/>
                  <a:pt x="28487" y="52420"/>
                </a:cubicBezTo>
                <a:cubicBezTo>
                  <a:pt x="28431" y="52363"/>
                  <a:pt x="28393" y="52307"/>
                  <a:pt x="28337" y="52270"/>
                </a:cubicBezTo>
                <a:cubicBezTo>
                  <a:pt x="28281" y="52176"/>
                  <a:pt x="28206" y="52101"/>
                  <a:pt x="28131" y="52008"/>
                </a:cubicBezTo>
                <a:cubicBezTo>
                  <a:pt x="28057" y="51933"/>
                  <a:pt x="28000" y="51839"/>
                  <a:pt x="27926" y="51765"/>
                </a:cubicBezTo>
                <a:cubicBezTo>
                  <a:pt x="27926" y="51746"/>
                  <a:pt x="27907" y="51746"/>
                  <a:pt x="27907" y="51727"/>
                </a:cubicBezTo>
                <a:cubicBezTo>
                  <a:pt x="27607" y="51315"/>
                  <a:pt x="27327" y="50904"/>
                  <a:pt x="27065" y="50473"/>
                </a:cubicBezTo>
                <a:close/>
                <a:moveTo>
                  <a:pt x="22535" y="54048"/>
                </a:moveTo>
                <a:cubicBezTo>
                  <a:pt x="22685" y="54329"/>
                  <a:pt x="22853" y="54591"/>
                  <a:pt x="23022" y="54871"/>
                </a:cubicBezTo>
                <a:cubicBezTo>
                  <a:pt x="22853" y="54703"/>
                  <a:pt x="22685" y="54516"/>
                  <a:pt x="22535" y="54347"/>
                </a:cubicBezTo>
                <a:cubicBezTo>
                  <a:pt x="22535" y="54235"/>
                  <a:pt x="22535" y="54142"/>
                  <a:pt x="22535" y="54048"/>
                </a:cubicBezTo>
                <a:close/>
                <a:moveTo>
                  <a:pt x="36217" y="56687"/>
                </a:moveTo>
                <a:cubicBezTo>
                  <a:pt x="38314" y="56829"/>
                  <a:pt x="40403" y="56899"/>
                  <a:pt x="42495" y="56899"/>
                </a:cubicBezTo>
                <a:cubicBezTo>
                  <a:pt x="43446" y="56899"/>
                  <a:pt x="44397" y="56885"/>
                  <a:pt x="45351" y="56855"/>
                </a:cubicBezTo>
                <a:lnTo>
                  <a:pt x="45351" y="56855"/>
                </a:lnTo>
                <a:cubicBezTo>
                  <a:pt x="44171" y="57061"/>
                  <a:pt x="43011" y="57211"/>
                  <a:pt x="41851" y="57267"/>
                </a:cubicBezTo>
                <a:cubicBezTo>
                  <a:pt x="41486" y="57286"/>
                  <a:pt x="41116" y="57295"/>
                  <a:pt x="40744" y="57295"/>
                </a:cubicBezTo>
                <a:cubicBezTo>
                  <a:pt x="40372" y="57295"/>
                  <a:pt x="39998" y="57286"/>
                  <a:pt x="39623" y="57267"/>
                </a:cubicBezTo>
                <a:cubicBezTo>
                  <a:pt x="39286" y="57248"/>
                  <a:pt x="38950" y="57230"/>
                  <a:pt x="38613" y="57211"/>
                </a:cubicBezTo>
                <a:cubicBezTo>
                  <a:pt x="38407" y="57192"/>
                  <a:pt x="38220" y="57174"/>
                  <a:pt x="38014" y="57155"/>
                </a:cubicBezTo>
                <a:cubicBezTo>
                  <a:pt x="38014" y="57155"/>
                  <a:pt x="37658" y="57099"/>
                  <a:pt x="37639" y="57099"/>
                </a:cubicBezTo>
                <a:cubicBezTo>
                  <a:pt x="37134" y="57024"/>
                  <a:pt x="36629" y="56930"/>
                  <a:pt x="36123" y="56818"/>
                </a:cubicBezTo>
                <a:cubicBezTo>
                  <a:pt x="36161" y="56781"/>
                  <a:pt x="36198" y="56743"/>
                  <a:pt x="36217" y="56687"/>
                </a:cubicBezTo>
                <a:close/>
                <a:moveTo>
                  <a:pt x="53923" y="57529"/>
                </a:moveTo>
                <a:cubicBezTo>
                  <a:pt x="53230" y="59045"/>
                  <a:pt x="52201" y="60393"/>
                  <a:pt x="50928" y="61422"/>
                </a:cubicBezTo>
                <a:cubicBezTo>
                  <a:pt x="49955" y="62208"/>
                  <a:pt x="48701" y="62882"/>
                  <a:pt x="47559" y="63256"/>
                </a:cubicBezTo>
                <a:cubicBezTo>
                  <a:pt x="46998" y="63462"/>
                  <a:pt x="46455" y="63612"/>
                  <a:pt x="45912" y="63724"/>
                </a:cubicBezTo>
                <a:cubicBezTo>
                  <a:pt x="46754" y="62845"/>
                  <a:pt x="47503" y="61871"/>
                  <a:pt x="48121" y="60748"/>
                </a:cubicBezTo>
                <a:cubicBezTo>
                  <a:pt x="48308" y="60374"/>
                  <a:pt x="48495" y="60000"/>
                  <a:pt x="48663" y="59607"/>
                </a:cubicBezTo>
                <a:cubicBezTo>
                  <a:pt x="48701" y="59607"/>
                  <a:pt x="48720" y="59607"/>
                  <a:pt x="48738" y="59588"/>
                </a:cubicBezTo>
                <a:cubicBezTo>
                  <a:pt x="50498" y="59064"/>
                  <a:pt x="52238" y="58371"/>
                  <a:pt x="53923" y="57529"/>
                </a:cubicBezTo>
                <a:close/>
                <a:moveTo>
                  <a:pt x="32680" y="59532"/>
                </a:moveTo>
                <a:cubicBezTo>
                  <a:pt x="35128" y="60465"/>
                  <a:pt x="37751" y="60874"/>
                  <a:pt x="40389" y="60874"/>
                </a:cubicBezTo>
                <a:cubicBezTo>
                  <a:pt x="41986" y="60874"/>
                  <a:pt x="43590" y="60724"/>
                  <a:pt x="45163" y="60449"/>
                </a:cubicBezTo>
                <a:lnTo>
                  <a:pt x="45163" y="60449"/>
                </a:lnTo>
                <a:cubicBezTo>
                  <a:pt x="44883" y="60842"/>
                  <a:pt x="44583" y="61235"/>
                  <a:pt x="44265" y="61591"/>
                </a:cubicBezTo>
                <a:cubicBezTo>
                  <a:pt x="43385" y="62545"/>
                  <a:pt x="42393" y="63331"/>
                  <a:pt x="41308" y="64005"/>
                </a:cubicBezTo>
                <a:cubicBezTo>
                  <a:pt x="40728" y="63949"/>
                  <a:pt x="40260" y="63874"/>
                  <a:pt x="39623" y="63743"/>
                </a:cubicBezTo>
                <a:cubicBezTo>
                  <a:pt x="38276" y="63481"/>
                  <a:pt x="36909" y="63032"/>
                  <a:pt x="35786" y="62489"/>
                </a:cubicBezTo>
                <a:cubicBezTo>
                  <a:pt x="34308" y="61797"/>
                  <a:pt x="32942" y="60917"/>
                  <a:pt x="31669" y="59925"/>
                </a:cubicBezTo>
                <a:cubicBezTo>
                  <a:pt x="32006" y="59813"/>
                  <a:pt x="32343" y="59682"/>
                  <a:pt x="32680" y="59532"/>
                </a:cubicBezTo>
                <a:close/>
                <a:moveTo>
                  <a:pt x="23658" y="58914"/>
                </a:moveTo>
                <a:cubicBezTo>
                  <a:pt x="24033" y="59139"/>
                  <a:pt x="24426" y="59326"/>
                  <a:pt x="24819" y="59513"/>
                </a:cubicBezTo>
                <a:cubicBezTo>
                  <a:pt x="25567" y="59831"/>
                  <a:pt x="26353" y="60075"/>
                  <a:pt x="27139" y="60206"/>
                </a:cubicBezTo>
                <a:cubicBezTo>
                  <a:pt x="27963" y="61067"/>
                  <a:pt x="28843" y="61871"/>
                  <a:pt x="29778" y="62620"/>
                </a:cubicBezTo>
                <a:cubicBezTo>
                  <a:pt x="31744" y="64174"/>
                  <a:pt x="33952" y="65428"/>
                  <a:pt x="36273" y="66251"/>
                </a:cubicBezTo>
                <a:cubicBezTo>
                  <a:pt x="35431" y="66513"/>
                  <a:pt x="34570" y="66775"/>
                  <a:pt x="33709" y="66981"/>
                </a:cubicBezTo>
                <a:cubicBezTo>
                  <a:pt x="33166" y="66831"/>
                  <a:pt x="32623" y="66663"/>
                  <a:pt x="32081" y="66457"/>
                </a:cubicBezTo>
                <a:cubicBezTo>
                  <a:pt x="28300" y="65072"/>
                  <a:pt x="25230" y="62433"/>
                  <a:pt x="23658" y="58914"/>
                </a:cubicBezTo>
                <a:close/>
                <a:moveTo>
                  <a:pt x="70150" y="48302"/>
                </a:moveTo>
                <a:lnTo>
                  <a:pt x="70150" y="48302"/>
                </a:lnTo>
                <a:cubicBezTo>
                  <a:pt x="69888" y="51091"/>
                  <a:pt x="69233" y="53842"/>
                  <a:pt x="67848" y="56294"/>
                </a:cubicBezTo>
                <a:cubicBezTo>
                  <a:pt x="66650" y="58446"/>
                  <a:pt x="65040" y="60262"/>
                  <a:pt x="63075" y="61778"/>
                </a:cubicBezTo>
                <a:cubicBezTo>
                  <a:pt x="59332" y="64716"/>
                  <a:pt x="54709" y="66289"/>
                  <a:pt x="49992" y="67206"/>
                </a:cubicBezTo>
                <a:cubicBezTo>
                  <a:pt x="55177" y="63912"/>
                  <a:pt x="59519" y="59251"/>
                  <a:pt x="62607" y="53898"/>
                </a:cubicBezTo>
                <a:cubicBezTo>
                  <a:pt x="63262" y="53617"/>
                  <a:pt x="63899" y="53337"/>
                  <a:pt x="64516" y="53000"/>
                </a:cubicBezTo>
                <a:cubicBezTo>
                  <a:pt x="66687" y="51839"/>
                  <a:pt x="68634" y="50248"/>
                  <a:pt x="70150" y="48302"/>
                </a:cubicBezTo>
                <a:close/>
                <a:moveTo>
                  <a:pt x="40859" y="67299"/>
                </a:moveTo>
                <a:cubicBezTo>
                  <a:pt x="41008" y="67318"/>
                  <a:pt x="41158" y="67318"/>
                  <a:pt x="41308" y="67337"/>
                </a:cubicBezTo>
                <a:cubicBezTo>
                  <a:pt x="40877" y="67468"/>
                  <a:pt x="40447" y="67599"/>
                  <a:pt x="40016" y="67711"/>
                </a:cubicBezTo>
                <a:cubicBezTo>
                  <a:pt x="40297" y="67580"/>
                  <a:pt x="40578" y="67449"/>
                  <a:pt x="40859" y="67299"/>
                </a:cubicBezTo>
                <a:close/>
                <a:moveTo>
                  <a:pt x="11698" y="39767"/>
                </a:moveTo>
                <a:cubicBezTo>
                  <a:pt x="11754" y="40778"/>
                  <a:pt x="11979" y="41770"/>
                  <a:pt x="12391" y="42724"/>
                </a:cubicBezTo>
                <a:cubicBezTo>
                  <a:pt x="12990" y="44184"/>
                  <a:pt x="13944" y="45382"/>
                  <a:pt x="15273" y="46243"/>
                </a:cubicBezTo>
                <a:cubicBezTo>
                  <a:pt x="15779" y="46561"/>
                  <a:pt x="16321" y="46823"/>
                  <a:pt x="16883" y="47067"/>
                </a:cubicBezTo>
                <a:cubicBezTo>
                  <a:pt x="17033" y="49238"/>
                  <a:pt x="17519" y="51371"/>
                  <a:pt x="18474" y="53337"/>
                </a:cubicBezTo>
                <a:cubicBezTo>
                  <a:pt x="18848" y="54104"/>
                  <a:pt x="19335" y="54853"/>
                  <a:pt x="19859" y="55545"/>
                </a:cubicBezTo>
                <a:cubicBezTo>
                  <a:pt x="19896" y="55863"/>
                  <a:pt x="19934" y="56182"/>
                  <a:pt x="19990" y="56481"/>
                </a:cubicBezTo>
                <a:cubicBezTo>
                  <a:pt x="20439" y="59270"/>
                  <a:pt x="21749" y="61890"/>
                  <a:pt x="23546" y="64080"/>
                </a:cubicBezTo>
                <a:cubicBezTo>
                  <a:pt x="24800" y="65615"/>
                  <a:pt x="26391" y="66850"/>
                  <a:pt x="28113" y="67823"/>
                </a:cubicBezTo>
                <a:cubicBezTo>
                  <a:pt x="27888" y="67786"/>
                  <a:pt x="27645" y="67730"/>
                  <a:pt x="27420" y="67674"/>
                </a:cubicBezTo>
                <a:cubicBezTo>
                  <a:pt x="24351" y="66906"/>
                  <a:pt x="21805" y="65821"/>
                  <a:pt x="19091" y="64192"/>
                </a:cubicBezTo>
                <a:cubicBezTo>
                  <a:pt x="14468" y="61441"/>
                  <a:pt x="10519" y="57642"/>
                  <a:pt x="7749" y="53037"/>
                </a:cubicBezTo>
                <a:cubicBezTo>
                  <a:pt x="7599" y="51072"/>
                  <a:pt x="7787" y="49069"/>
                  <a:pt x="8273" y="47142"/>
                </a:cubicBezTo>
                <a:cubicBezTo>
                  <a:pt x="8947" y="44503"/>
                  <a:pt x="10107" y="41995"/>
                  <a:pt x="11698" y="39767"/>
                </a:cubicBezTo>
                <a:close/>
                <a:moveTo>
                  <a:pt x="53723" y="0"/>
                </a:moveTo>
                <a:cubicBezTo>
                  <a:pt x="49841" y="0"/>
                  <a:pt x="45941" y="1120"/>
                  <a:pt x="42768" y="3307"/>
                </a:cubicBezTo>
                <a:cubicBezTo>
                  <a:pt x="42319" y="3607"/>
                  <a:pt x="41851" y="3963"/>
                  <a:pt x="41364" y="4337"/>
                </a:cubicBezTo>
                <a:cubicBezTo>
                  <a:pt x="40765" y="4243"/>
                  <a:pt x="40147" y="4150"/>
                  <a:pt x="39548" y="4075"/>
                </a:cubicBezTo>
                <a:cubicBezTo>
                  <a:pt x="38657" y="3980"/>
                  <a:pt x="37764" y="3934"/>
                  <a:pt x="36872" y="3934"/>
                </a:cubicBezTo>
                <a:cubicBezTo>
                  <a:pt x="31053" y="3934"/>
                  <a:pt x="25272" y="5887"/>
                  <a:pt x="20420" y="9035"/>
                </a:cubicBezTo>
                <a:cubicBezTo>
                  <a:pt x="14880" y="12610"/>
                  <a:pt x="10388" y="17607"/>
                  <a:pt x="6720" y="23053"/>
                </a:cubicBezTo>
                <a:cubicBezTo>
                  <a:pt x="2920" y="28743"/>
                  <a:pt x="1" y="35388"/>
                  <a:pt x="487" y="42369"/>
                </a:cubicBezTo>
                <a:cubicBezTo>
                  <a:pt x="843" y="47441"/>
                  <a:pt x="2714" y="52214"/>
                  <a:pt x="5503" y="56406"/>
                </a:cubicBezTo>
                <a:cubicBezTo>
                  <a:pt x="6476" y="60655"/>
                  <a:pt x="8835" y="64567"/>
                  <a:pt x="12353" y="67262"/>
                </a:cubicBezTo>
                <a:cubicBezTo>
                  <a:pt x="15879" y="69970"/>
                  <a:pt x="20111" y="70895"/>
                  <a:pt x="24414" y="70895"/>
                </a:cubicBezTo>
                <a:cubicBezTo>
                  <a:pt x="24543" y="70895"/>
                  <a:pt x="24671" y="70894"/>
                  <a:pt x="24800" y="70893"/>
                </a:cubicBezTo>
                <a:cubicBezTo>
                  <a:pt x="27636" y="71786"/>
                  <a:pt x="30590" y="72236"/>
                  <a:pt x="33544" y="72236"/>
                </a:cubicBezTo>
                <a:cubicBezTo>
                  <a:pt x="36224" y="72236"/>
                  <a:pt x="38904" y="71865"/>
                  <a:pt x="41495" y="71117"/>
                </a:cubicBezTo>
                <a:cubicBezTo>
                  <a:pt x="41673" y="71120"/>
                  <a:pt x="41850" y="71121"/>
                  <a:pt x="42028" y="71121"/>
                </a:cubicBezTo>
                <a:cubicBezTo>
                  <a:pt x="44657" y="71121"/>
                  <a:pt x="47280" y="70864"/>
                  <a:pt x="49805" y="70444"/>
                </a:cubicBezTo>
                <a:cubicBezTo>
                  <a:pt x="55364" y="69545"/>
                  <a:pt x="60904" y="67355"/>
                  <a:pt x="65265" y="63724"/>
                </a:cubicBezTo>
                <a:cubicBezTo>
                  <a:pt x="67361" y="61984"/>
                  <a:pt x="69158" y="59813"/>
                  <a:pt x="70412" y="57379"/>
                </a:cubicBezTo>
                <a:cubicBezTo>
                  <a:pt x="72022" y="54254"/>
                  <a:pt x="72714" y="50735"/>
                  <a:pt x="72920" y="47235"/>
                </a:cubicBezTo>
                <a:cubicBezTo>
                  <a:pt x="72995" y="45831"/>
                  <a:pt x="72995" y="44428"/>
                  <a:pt x="72883" y="43005"/>
                </a:cubicBezTo>
                <a:cubicBezTo>
                  <a:pt x="73538" y="41040"/>
                  <a:pt x="73893" y="38962"/>
                  <a:pt x="74080" y="36904"/>
                </a:cubicBezTo>
                <a:lnTo>
                  <a:pt x="74099" y="36904"/>
                </a:lnTo>
                <a:cubicBezTo>
                  <a:pt x="74548" y="32168"/>
                  <a:pt x="74155" y="27396"/>
                  <a:pt x="72995" y="22791"/>
                </a:cubicBezTo>
                <a:cubicBezTo>
                  <a:pt x="73444" y="19273"/>
                  <a:pt x="72976" y="15660"/>
                  <a:pt x="71591" y="12310"/>
                </a:cubicBezTo>
                <a:cubicBezTo>
                  <a:pt x="69326" y="6882"/>
                  <a:pt x="64928" y="2447"/>
                  <a:pt x="59220" y="781"/>
                </a:cubicBezTo>
                <a:cubicBezTo>
                  <a:pt x="57446" y="259"/>
                  <a:pt x="55587" y="0"/>
                  <a:pt x="5372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4" name="Google Shape;54;p5"/>
          <p:cNvPicPr preferRelativeResize="0"/>
          <p:nvPr/>
        </p:nvPicPr>
        <p:blipFill rotWithShape="1">
          <a:blip r:embed="rId6">
            <a:alphaModFix/>
          </a:blip>
          <a:srcRect t="-3880" b="3880"/>
          <a:stretch/>
        </p:blipFill>
        <p:spPr>
          <a:xfrm rot="10800000">
            <a:off x="4259853" y="-1350350"/>
            <a:ext cx="6360993" cy="1961550"/>
          </a:xfrm>
          <a:prstGeom prst="rect">
            <a:avLst/>
          </a:prstGeom>
          <a:noFill/>
          <a:ln>
            <a:noFill/>
          </a:ln>
        </p:spPr>
      </p:pic>
      <p:pic>
        <p:nvPicPr>
          <p:cNvPr id="55" name="Google Shape;55;p5"/>
          <p:cNvPicPr preferRelativeResize="0"/>
          <p:nvPr/>
        </p:nvPicPr>
        <p:blipFill>
          <a:blip r:embed="rId7">
            <a:alphaModFix/>
          </a:blip>
          <a:stretch>
            <a:fillRect/>
          </a:stretch>
        </p:blipFill>
        <p:spPr>
          <a:xfrm rot="-745169">
            <a:off x="1312025" y="4105300"/>
            <a:ext cx="550899" cy="754200"/>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6"/>
        <p:cNvGrpSpPr/>
        <p:nvPr/>
      </p:nvGrpSpPr>
      <p:grpSpPr>
        <a:xfrm>
          <a:off x="0" y="0"/>
          <a:ext cx="0" cy="0"/>
          <a:chOff x="0" y="0"/>
          <a:chExt cx="0" cy="0"/>
        </a:xfrm>
      </p:grpSpPr>
      <p:sp>
        <p:nvSpPr>
          <p:cNvPr id="57" name="Google Shape;57;p6"/>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pic>
        <p:nvPicPr>
          <p:cNvPr id="58" name="Google Shape;58;p6"/>
          <p:cNvPicPr preferRelativeResize="0"/>
          <p:nvPr/>
        </p:nvPicPr>
        <p:blipFill>
          <a:blip r:embed="rId2">
            <a:alphaModFix/>
          </a:blip>
          <a:stretch>
            <a:fillRect/>
          </a:stretch>
        </p:blipFill>
        <p:spPr>
          <a:xfrm rot="-9990622">
            <a:off x="-634174" y="4873443"/>
            <a:ext cx="5435348" cy="2361565"/>
          </a:xfrm>
          <a:prstGeom prst="rect">
            <a:avLst/>
          </a:prstGeom>
          <a:noFill/>
          <a:ln>
            <a:noFill/>
          </a:ln>
        </p:spPr>
      </p:pic>
      <p:pic>
        <p:nvPicPr>
          <p:cNvPr id="59" name="Google Shape;59;p6"/>
          <p:cNvPicPr preferRelativeResize="0"/>
          <p:nvPr/>
        </p:nvPicPr>
        <p:blipFill>
          <a:blip r:embed="rId3">
            <a:alphaModFix/>
          </a:blip>
          <a:stretch>
            <a:fillRect/>
          </a:stretch>
        </p:blipFill>
        <p:spPr>
          <a:xfrm>
            <a:off x="8357825" y="4057475"/>
            <a:ext cx="1952850" cy="1633500"/>
          </a:xfrm>
          <a:prstGeom prst="rect">
            <a:avLst/>
          </a:prstGeom>
          <a:noFill/>
          <a:ln>
            <a:noFill/>
          </a:ln>
        </p:spPr>
      </p:pic>
      <p:pic>
        <p:nvPicPr>
          <p:cNvPr id="60" name="Google Shape;60;p6"/>
          <p:cNvPicPr preferRelativeResize="0"/>
          <p:nvPr/>
        </p:nvPicPr>
        <p:blipFill>
          <a:blip r:embed="rId4">
            <a:alphaModFix/>
          </a:blip>
          <a:stretch>
            <a:fillRect/>
          </a:stretch>
        </p:blipFill>
        <p:spPr>
          <a:xfrm>
            <a:off x="-2919625" y="-2319600"/>
            <a:ext cx="5806750" cy="3337335"/>
          </a:xfrm>
          <a:prstGeom prst="rect">
            <a:avLst/>
          </a:prstGeom>
          <a:noFill/>
          <a:ln>
            <a:noFill/>
          </a:ln>
        </p:spPr>
      </p:pic>
      <p:pic>
        <p:nvPicPr>
          <p:cNvPr id="61" name="Google Shape;61;p6"/>
          <p:cNvPicPr preferRelativeResize="0"/>
          <p:nvPr/>
        </p:nvPicPr>
        <p:blipFill>
          <a:blip r:embed="rId5">
            <a:alphaModFix/>
          </a:blip>
          <a:stretch>
            <a:fillRect/>
          </a:stretch>
        </p:blipFill>
        <p:spPr>
          <a:xfrm rot="8825942">
            <a:off x="264799" y="-785937"/>
            <a:ext cx="1347751" cy="1142451"/>
          </a:xfrm>
          <a:prstGeom prst="rect">
            <a:avLst/>
          </a:prstGeom>
          <a:noFill/>
          <a:ln>
            <a:noFill/>
          </a:ln>
        </p:spPr>
      </p:pic>
      <p:pic>
        <p:nvPicPr>
          <p:cNvPr id="62" name="Google Shape;62;p6"/>
          <p:cNvPicPr preferRelativeResize="0"/>
          <p:nvPr/>
        </p:nvPicPr>
        <p:blipFill>
          <a:blip r:embed="rId6">
            <a:alphaModFix/>
          </a:blip>
          <a:stretch>
            <a:fillRect/>
          </a:stretch>
        </p:blipFill>
        <p:spPr>
          <a:xfrm>
            <a:off x="-413847" y="4227725"/>
            <a:ext cx="1213893" cy="1520749"/>
          </a:xfrm>
          <a:prstGeom prst="rect">
            <a:avLst/>
          </a:prstGeom>
          <a:noFill/>
          <a:ln>
            <a:noFill/>
          </a:ln>
        </p:spPr>
      </p:pic>
      <p:pic>
        <p:nvPicPr>
          <p:cNvPr id="63" name="Google Shape;63;p6"/>
          <p:cNvPicPr preferRelativeResize="0"/>
          <p:nvPr/>
        </p:nvPicPr>
        <p:blipFill rotWithShape="1">
          <a:blip r:embed="rId7">
            <a:alphaModFix/>
          </a:blip>
          <a:srcRect t="-3880" b="3880"/>
          <a:stretch/>
        </p:blipFill>
        <p:spPr>
          <a:xfrm rot="5948243">
            <a:off x="6212452" y="-1802149"/>
            <a:ext cx="6360994" cy="1961550"/>
          </a:xfrm>
          <a:prstGeom prst="rect">
            <a:avLst/>
          </a:prstGeom>
          <a:noFill/>
          <a:ln>
            <a:noFill/>
          </a:ln>
        </p:spPr>
      </p:pic>
      <p:pic>
        <p:nvPicPr>
          <p:cNvPr id="64" name="Google Shape;64;p6"/>
          <p:cNvPicPr preferRelativeResize="0"/>
          <p:nvPr/>
        </p:nvPicPr>
        <p:blipFill>
          <a:blip r:embed="rId8">
            <a:alphaModFix/>
          </a:blip>
          <a:stretch>
            <a:fillRect/>
          </a:stretch>
        </p:blipFill>
        <p:spPr>
          <a:xfrm rot="8609280" flipH="1">
            <a:off x="-2224350" y="2315566"/>
            <a:ext cx="2685748" cy="3283219"/>
          </a:xfrm>
          <a:prstGeom prst="rect">
            <a:avLst/>
          </a:prstGeom>
          <a:noFill/>
          <a:ln>
            <a:noFill/>
          </a:ln>
        </p:spPr>
      </p:pic>
      <p:sp>
        <p:nvSpPr>
          <p:cNvPr id="65" name="Google Shape;65;p6"/>
          <p:cNvSpPr/>
          <p:nvPr/>
        </p:nvSpPr>
        <p:spPr>
          <a:xfrm rot="3041606">
            <a:off x="8819744" y="3823293"/>
            <a:ext cx="492075" cy="824253"/>
          </a:xfrm>
          <a:custGeom>
            <a:avLst/>
            <a:gdLst/>
            <a:ahLst/>
            <a:cxnLst/>
            <a:rect l="l" t="t" r="r" b="b"/>
            <a:pathLst>
              <a:path w="23284" h="39002" extrusionOk="0">
                <a:moveTo>
                  <a:pt x="11211" y="7944"/>
                </a:moveTo>
                <a:cubicBezTo>
                  <a:pt x="11530" y="8412"/>
                  <a:pt x="11810" y="8917"/>
                  <a:pt x="12110" y="9385"/>
                </a:cubicBezTo>
                <a:cubicBezTo>
                  <a:pt x="12653" y="10321"/>
                  <a:pt x="13158" y="11294"/>
                  <a:pt x="13588" y="12305"/>
                </a:cubicBezTo>
                <a:cubicBezTo>
                  <a:pt x="12784" y="12305"/>
                  <a:pt x="11941" y="12511"/>
                  <a:pt x="11080" y="12941"/>
                </a:cubicBezTo>
                <a:cubicBezTo>
                  <a:pt x="8891" y="13989"/>
                  <a:pt x="7599" y="16366"/>
                  <a:pt x="6963" y="18612"/>
                </a:cubicBezTo>
                <a:cubicBezTo>
                  <a:pt x="6607" y="19810"/>
                  <a:pt x="6439" y="21064"/>
                  <a:pt x="6420" y="22337"/>
                </a:cubicBezTo>
                <a:cubicBezTo>
                  <a:pt x="6331" y="22408"/>
                  <a:pt x="6225" y="22462"/>
                  <a:pt x="6118" y="22532"/>
                </a:cubicBezTo>
                <a:lnTo>
                  <a:pt x="6118" y="22532"/>
                </a:lnTo>
                <a:cubicBezTo>
                  <a:pt x="5579" y="19802"/>
                  <a:pt x="5953" y="16924"/>
                  <a:pt x="6588" y="14232"/>
                </a:cubicBezTo>
                <a:cubicBezTo>
                  <a:pt x="7038" y="12342"/>
                  <a:pt x="7524" y="10152"/>
                  <a:pt x="8572" y="8430"/>
                </a:cubicBezTo>
                <a:cubicBezTo>
                  <a:pt x="8965" y="8374"/>
                  <a:pt x="9358" y="8281"/>
                  <a:pt x="9733" y="8168"/>
                </a:cubicBezTo>
                <a:cubicBezTo>
                  <a:pt x="10219" y="8037"/>
                  <a:pt x="10725" y="7962"/>
                  <a:pt x="11211" y="7944"/>
                </a:cubicBezTo>
                <a:close/>
                <a:moveTo>
                  <a:pt x="13351" y="15408"/>
                </a:moveTo>
                <a:cubicBezTo>
                  <a:pt x="13642" y="15408"/>
                  <a:pt x="13932" y="15523"/>
                  <a:pt x="14187" y="15786"/>
                </a:cubicBezTo>
                <a:cubicBezTo>
                  <a:pt x="14562" y="16160"/>
                  <a:pt x="14880" y="16628"/>
                  <a:pt x="15161" y="17115"/>
                </a:cubicBezTo>
                <a:cubicBezTo>
                  <a:pt x="15366" y="18088"/>
                  <a:pt x="15479" y="19043"/>
                  <a:pt x="15460" y="19997"/>
                </a:cubicBezTo>
                <a:cubicBezTo>
                  <a:pt x="15441" y="20502"/>
                  <a:pt x="15366" y="21064"/>
                  <a:pt x="15254" y="21569"/>
                </a:cubicBezTo>
                <a:cubicBezTo>
                  <a:pt x="14786" y="22224"/>
                  <a:pt x="14262" y="22842"/>
                  <a:pt x="13719" y="23422"/>
                </a:cubicBezTo>
                <a:cubicBezTo>
                  <a:pt x="12989" y="22748"/>
                  <a:pt x="12110" y="22224"/>
                  <a:pt x="11174" y="21906"/>
                </a:cubicBezTo>
                <a:cubicBezTo>
                  <a:pt x="10874" y="21064"/>
                  <a:pt x="10893" y="20109"/>
                  <a:pt x="11006" y="19248"/>
                </a:cubicBezTo>
                <a:cubicBezTo>
                  <a:pt x="11155" y="18200"/>
                  <a:pt x="11399" y="16965"/>
                  <a:pt x="12091" y="16123"/>
                </a:cubicBezTo>
                <a:cubicBezTo>
                  <a:pt x="12434" y="15689"/>
                  <a:pt x="12894" y="15408"/>
                  <a:pt x="13351" y="15408"/>
                </a:cubicBezTo>
                <a:close/>
                <a:moveTo>
                  <a:pt x="9789" y="25125"/>
                </a:moveTo>
                <a:lnTo>
                  <a:pt x="9789" y="25125"/>
                </a:lnTo>
                <a:cubicBezTo>
                  <a:pt x="10014" y="25369"/>
                  <a:pt x="10257" y="25575"/>
                  <a:pt x="10519" y="25781"/>
                </a:cubicBezTo>
                <a:cubicBezTo>
                  <a:pt x="10425" y="25930"/>
                  <a:pt x="10332" y="26080"/>
                  <a:pt x="10238" y="26230"/>
                </a:cubicBezTo>
                <a:cubicBezTo>
                  <a:pt x="10051" y="25893"/>
                  <a:pt x="9901" y="25518"/>
                  <a:pt x="9789" y="25125"/>
                </a:cubicBezTo>
                <a:close/>
                <a:moveTo>
                  <a:pt x="16882" y="24938"/>
                </a:moveTo>
                <a:cubicBezTo>
                  <a:pt x="16677" y="25575"/>
                  <a:pt x="16358" y="26155"/>
                  <a:pt x="15928" y="26660"/>
                </a:cubicBezTo>
                <a:cubicBezTo>
                  <a:pt x="15853" y="26436"/>
                  <a:pt x="15741" y="26211"/>
                  <a:pt x="15647" y="26005"/>
                </a:cubicBezTo>
                <a:cubicBezTo>
                  <a:pt x="16096" y="25724"/>
                  <a:pt x="16508" y="25369"/>
                  <a:pt x="16882" y="24938"/>
                </a:cubicBezTo>
                <a:close/>
                <a:moveTo>
                  <a:pt x="13345" y="27633"/>
                </a:moveTo>
                <a:cubicBezTo>
                  <a:pt x="13420" y="27821"/>
                  <a:pt x="13476" y="27989"/>
                  <a:pt x="13514" y="28176"/>
                </a:cubicBezTo>
                <a:cubicBezTo>
                  <a:pt x="13359" y="28207"/>
                  <a:pt x="13204" y="28221"/>
                  <a:pt x="13050" y="28221"/>
                </a:cubicBezTo>
                <a:cubicBezTo>
                  <a:pt x="12924" y="28221"/>
                  <a:pt x="12797" y="28212"/>
                  <a:pt x="12671" y="28195"/>
                </a:cubicBezTo>
                <a:cubicBezTo>
                  <a:pt x="12896" y="28008"/>
                  <a:pt x="13120" y="27839"/>
                  <a:pt x="13345" y="27652"/>
                </a:cubicBezTo>
                <a:lnTo>
                  <a:pt x="13345" y="27633"/>
                </a:lnTo>
                <a:close/>
                <a:moveTo>
                  <a:pt x="2939" y="21738"/>
                </a:moveTo>
                <a:lnTo>
                  <a:pt x="2939" y="21738"/>
                </a:lnTo>
                <a:cubicBezTo>
                  <a:pt x="3070" y="22917"/>
                  <a:pt x="3294" y="24077"/>
                  <a:pt x="3687" y="25219"/>
                </a:cubicBezTo>
                <a:cubicBezTo>
                  <a:pt x="3837" y="25706"/>
                  <a:pt x="4043" y="26155"/>
                  <a:pt x="4249" y="26623"/>
                </a:cubicBezTo>
                <a:cubicBezTo>
                  <a:pt x="4380" y="27783"/>
                  <a:pt x="4979" y="28663"/>
                  <a:pt x="5802" y="29224"/>
                </a:cubicBezTo>
                <a:cubicBezTo>
                  <a:pt x="6738" y="30497"/>
                  <a:pt x="7899" y="31583"/>
                  <a:pt x="9227" y="32369"/>
                </a:cubicBezTo>
                <a:cubicBezTo>
                  <a:pt x="9321" y="32687"/>
                  <a:pt x="9471" y="33005"/>
                  <a:pt x="9695" y="33305"/>
                </a:cubicBezTo>
                <a:cubicBezTo>
                  <a:pt x="10312" y="34185"/>
                  <a:pt x="11308" y="34594"/>
                  <a:pt x="12341" y="34594"/>
                </a:cubicBezTo>
                <a:cubicBezTo>
                  <a:pt x="12626" y="34594"/>
                  <a:pt x="12913" y="34563"/>
                  <a:pt x="13195" y="34502"/>
                </a:cubicBezTo>
                <a:cubicBezTo>
                  <a:pt x="13532" y="34428"/>
                  <a:pt x="13850" y="34297"/>
                  <a:pt x="14150" y="34128"/>
                </a:cubicBezTo>
                <a:lnTo>
                  <a:pt x="14150" y="34128"/>
                </a:lnTo>
                <a:cubicBezTo>
                  <a:pt x="13383" y="34914"/>
                  <a:pt x="12447" y="35551"/>
                  <a:pt x="11399" y="35906"/>
                </a:cubicBezTo>
                <a:cubicBezTo>
                  <a:pt x="10782" y="36116"/>
                  <a:pt x="10160" y="36218"/>
                  <a:pt x="9548" y="36218"/>
                </a:cubicBezTo>
                <a:cubicBezTo>
                  <a:pt x="8192" y="36218"/>
                  <a:pt x="6886" y="35713"/>
                  <a:pt x="5802" y="34746"/>
                </a:cubicBezTo>
                <a:cubicBezTo>
                  <a:pt x="2134" y="31470"/>
                  <a:pt x="2377" y="26267"/>
                  <a:pt x="2939" y="21738"/>
                </a:cubicBezTo>
                <a:close/>
                <a:moveTo>
                  <a:pt x="10637" y="1"/>
                </a:moveTo>
                <a:cubicBezTo>
                  <a:pt x="10477" y="1"/>
                  <a:pt x="10312" y="15"/>
                  <a:pt x="10145" y="45"/>
                </a:cubicBezTo>
                <a:cubicBezTo>
                  <a:pt x="8760" y="289"/>
                  <a:pt x="7768" y="1468"/>
                  <a:pt x="6907" y="2497"/>
                </a:cubicBezTo>
                <a:cubicBezTo>
                  <a:pt x="5166" y="4612"/>
                  <a:pt x="3893" y="7027"/>
                  <a:pt x="2957" y="9609"/>
                </a:cubicBezTo>
                <a:cubicBezTo>
                  <a:pt x="2040" y="12174"/>
                  <a:pt x="1460" y="14850"/>
                  <a:pt x="1011" y="17527"/>
                </a:cubicBezTo>
                <a:cubicBezTo>
                  <a:pt x="506" y="20521"/>
                  <a:pt x="0" y="23572"/>
                  <a:pt x="38" y="26604"/>
                </a:cubicBezTo>
                <a:cubicBezTo>
                  <a:pt x="56" y="29505"/>
                  <a:pt x="674" y="32462"/>
                  <a:pt x="2377" y="34858"/>
                </a:cubicBezTo>
                <a:cubicBezTo>
                  <a:pt x="3949" y="37029"/>
                  <a:pt x="6214" y="38657"/>
                  <a:pt x="8928" y="38957"/>
                </a:cubicBezTo>
                <a:cubicBezTo>
                  <a:pt x="9197" y="38987"/>
                  <a:pt x="9467" y="39001"/>
                  <a:pt x="9737" y="39001"/>
                </a:cubicBezTo>
                <a:cubicBezTo>
                  <a:pt x="12187" y="39001"/>
                  <a:pt x="14620" y="37813"/>
                  <a:pt x="16340" y="36093"/>
                </a:cubicBezTo>
                <a:cubicBezTo>
                  <a:pt x="17332" y="35083"/>
                  <a:pt x="18118" y="33903"/>
                  <a:pt x="18698" y="32612"/>
                </a:cubicBezTo>
                <a:cubicBezTo>
                  <a:pt x="19765" y="32051"/>
                  <a:pt x="20701" y="31283"/>
                  <a:pt x="21449" y="30272"/>
                </a:cubicBezTo>
                <a:lnTo>
                  <a:pt x="21468" y="30272"/>
                </a:lnTo>
                <a:cubicBezTo>
                  <a:pt x="23246" y="27895"/>
                  <a:pt x="23284" y="24714"/>
                  <a:pt x="22497" y="21962"/>
                </a:cubicBezTo>
                <a:cubicBezTo>
                  <a:pt x="22048" y="20446"/>
                  <a:pt x="21281" y="18631"/>
                  <a:pt x="20251" y="16984"/>
                </a:cubicBezTo>
                <a:cubicBezTo>
                  <a:pt x="20907" y="13240"/>
                  <a:pt x="19802" y="9142"/>
                  <a:pt x="16677" y="6914"/>
                </a:cubicBezTo>
                <a:cubicBezTo>
                  <a:pt x="15591" y="5117"/>
                  <a:pt x="13963" y="3714"/>
                  <a:pt x="11735" y="3470"/>
                </a:cubicBezTo>
                <a:cubicBezTo>
                  <a:pt x="11560" y="3449"/>
                  <a:pt x="11391" y="3439"/>
                  <a:pt x="11225" y="3439"/>
                </a:cubicBezTo>
                <a:cubicBezTo>
                  <a:pt x="11107" y="3439"/>
                  <a:pt x="10991" y="3444"/>
                  <a:pt x="10874" y="3452"/>
                </a:cubicBezTo>
                <a:cubicBezTo>
                  <a:pt x="10538" y="3227"/>
                  <a:pt x="10182" y="3059"/>
                  <a:pt x="9808" y="2928"/>
                </a:cubicBezTo>
                <a:cubicBezTo>
                  <a:pt x="9976" y="2759"/>
                  <a:pt x="10145" y="2609"/>
                  <a:pt x="10350" y="2478"/>
                </a:cubicBezTo>
                <a:cubicBezTo>
                  <a:pt x="10497" y="2380"/>
                  <a:pt x="10573" y="2325"/>
                  <a:pt x="10727" y="2325"/>
                </a:cubicBezTo>
                <a:cubicBezTo>
                  <a:pt x="10749" y="2325"/>
                  <a:pt x="10773" y="2326"/>
                  <a:pt x="10800" y="2329"/>
                </a:cubicBezTo>
                <a:cubicBezTo>
                  <a:pt x="10812" y="2335"/>
                  <a:pt x="10823" y="2337"/>
                  <a:pt x="10831" y="2337"/>
                </a:cubicBezTo>
                <a:cubicBezTo>
                  <a:pt x="10847" y="2337"/>
                  <a:pt x="10856" y="2329"/>
                  <a:pt x="10856" y="2329"/>
                </a:cubicBezTo>
                <a:cubicBezTo>
                  <a:pt x="10856" y="2347"/>
                  <a:pt x="10856" y="2385"/>
                  <a:pt x="10874" y="2441"/>
                </a:cubicBezTo>
                <a:cubicBezTo>
                  <a:pt x="10975" y="2983"/>
                  <a:pt x="11449" y="3231"/>
                  <a:pt x="11930" y="3231"/>
                </a:cubicBezTo>
                <a:cubicBezTo>
                  <a:pt x="12530" y="3231"/>
                  <a:pt x="13139" y="2846"/>
                  <a:pt x="13046" y="2160"/>
                </a:cubicBezTo>
                <a:cubicBezTo>
                  <a:pt x="12880" y="868"/>
                  <a:pt x="11878" y="1"/>
                  <a:pt x="1063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6" name="Google Shape;66;p6"/>
          <p:cNvPicPr preferRelativeResize="0"/>
          <p:nvPr/>
        </p:nvPicPr>
        <p:blipFill>
          <a:blip r:embed="rId9">
            <a:alphaModFix/>
          </a:blip>
          <a:stretch>
            <a:fillRect/>
          </a:stretch>
        </p:blipFill>
        <p:spPr>
          <a:xfrm>
            <a:off x="6039675" y="-884725"/>
            <a:ext cx="1111400" cy="1266700"/>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78"/>
        <p:cNvGrpSpPr/>
        <p:nvPr/>
      </p:nvGrpSpPr>
      <p:grpSpPr>
        <a:xfrm>
          <a:off x="0" y="0"/>
          <a:ext cx="0" cy="0"/>
          <a:chOff x="0" y="0"/>
          <a:chExt cx="0" cy="0"/>
        </a:xfrm>
      </p:grpSpPr>
      <p:pic>
        <p:nvPicPr>
          <p:cNvPr id="79" name="Google Shape;79;p8"/>
          <p:cNvPicPr preferRelativeResize="0"/>
          <p:nvPr/>
        </p:nvPicPr>
        <p:blipFill>
          <a:blip r:embed="rId2">
            <a:alphaModFix/>
          </a:blip>
          <a:stretch>
            <a:fillRect/>
          </a:stretch>
        </p:blipFill>
        <p:spPr>
          <a:xfrm>
            <a:off x="8318750" y="-599750"/>
            <a:ext cx="1952850" cy="1633500"/>
          </a:xfrm>
          <a:prstGeom prst="rect">
            <a:avLst/>
          </a:prstGeom>
          <a:noFill/>
          <a:ln>
            <a:noFill/>
          </a:ln>
        </p:spPr>
      </p:pic>
      <p:sp>
        <p:nvSpPr>
          <p:cNvPr id="80" name="Google Shape;80;p8"/>
          <p:cNvSpPr txBox="1">
            <a:spLocks noGrp="1"/>
          </p:cNvSpPr>
          <p:nvPr>
            <p:ph type="title"/>
          </p:nvPr>
        </p:nvSpPr>
        <p:spPr>
          <a:xfrm>
            <a:off x="1248650" y="1302850"/>
            <a:ext cx="6646800" cy="2228700"/>
          </a:xfrm>
          <a:prstGeom prst="rect">
            <a:avLst/>
          </a:prstGeom>
        </p:spPr>
        <p:txBody>
          <a:bodyPr spcFirstLastPara="1" wrap="square" lIns="91425" tIns="91425" rIns="91425" bIns="91425" anchor="ctr" anchorCtr="0">
            <a:noAutofit/>
          </a:bodyPr>
          <a:lstStyle>
            <a:lvl1pPr lvl="0" algn="ctr">
              <a:spcBef>
                <a:spcPts val="0"/>
              </a:spcBef>
              <a:spcAft>
                <a:spcPts val="0"/>
              </a:spcAft>
              <a:buSzPts val="6000"/>
              <a:buNone/>
              <a:defRPr sz="60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a:endParaRPr/>
          </a:p>
        </p:txBody>
      </p:sp>
      <p:sp>
        <p:nvSpPr>
          <p:cNvPr id="81" name="Google Shape;81;p8"/>
          <p:cNvSpPr/>
          <p:nvPr/>
        </p:nvSpPr>
        <p:spPr>
          <a:xfrm rot="10629747">
            <a:off x="-518501" y="-180029"/>
            <a:ext cx="844265" cy="1414191"/>
          </a:xfrm>
          <a:custGeom>
            <a:avLst/>
            <a:gdLst/>
            <a:ahLst/>
            <a:cxnLst/>
            <a:rect l="l" t="t" r="r" b="b"/>
            <a:pathLst>
              <a:path w="23284" h="39002" extrusionOk="0">
                <a:moveTo>
                  <a:pt x="11211" y="7944"/>
                </a:moveTo>
                <a:cubicBezTo>
                  <a:pt x="11530" y="8412"/>
                  <a:pt x="11810" y="8917"/>
                  <a:pt x="12110" y="9385"/>
                </a:cubicBezTo>
                <a:cubicBezTo>
                  <a:pt x="12653" y="10321"/>
                  <a:pt x="13158" y="11294"/>
                  <a:pt x="13588" y="12305"/>
                </a:cubicBezTo>
                <a:cubicBezTo>
                  <a:pt x="12784" y="12305"/>
                  <a:pt x="11941" y="12511"/>
                  <a:pt x="11080" y="12941"/>
                </a:cubicBezTo>
                <a:cubicBezTo>
                  <a:pt x="8891" y="13989"/>
                  <a:pt x="7599" y="16366"/>
                  <a:pt x="6963" y="18612"/>
                </a:cubicBezTo>
                <a:cubicBezTo>
                  <a:pt x="6607" y="19810"/>
                  <a:pt x="6439" y="21064"/>
                  <a:pt x="6420" y="22337"/>
                </a:cubicBezTo>
                <a:cubicBezTo>
                  <a:pt x="6331" y="22408"/>
                  <a:pt x="6225" y="22462"/>
                  <a:pt x="6118" y="22532"/>
                </a:cubicBezTo>
                <a:lnTo>
                  <a:pt x="6118" y="22532"/>
                </a:lnTo>
                <a:cubicBezTo>
                  <a:pt x="5579" y="19802"/>
                  <a:pt x="5953" y="16924"/>
                  <a:pt x="6588" y="14232"/>
                </a:cubicBezTo>
                <a:cubicBezTo>
                  <a:pt x="7038" y="12342"/>
                  <a:pt x="7524" y="10152"/>
                  <a:pt x="8572" y="8430"/>
                </a:cubicBezTo>
                <a:cubicBezTo>
                  <a:pt x="8965" y="8374"/>
                  <a:pt x="9358" y="8281"/>
                  <a:pt x="9733" y="8168"/>
                </a:cubicBezTo>
                <a:cubicBezTo>
                  <a:pt x="10219" y="8037"/>
                  <a:pt x="10725" y="7962"/>
                  <a:pt x="11211" y="7944"/>
                </a:cubicBezTo>
                <a:close/>
                <a:moveTo>
                  <a:pt x="13351" y="15408"/>
                </a:moveTo>
                <a:cubicBezTo>
                  <a:pt x="13642" y="15408"/>
                  <a:pt x="13932" y="15523"/>
                  <a:pt x="14187" y="15786"/>
                </a:cubicBezTo>
                <a:cubicBezTo>
                  <a:pt x="14562" y="16160"/>
                  <a:pt x="14880" y="16628"/>
                  <a:pt x="15161" y="17115"/>
                </a:cubicBezTo>
                <a:cubicBezTo>
                  <a:pt x="15366" y="18088"/>
                  <a:pt x="15479" y="19043"/>
                  <a:pt x="15460" y="19997"/>
                </a:cubicBezTo>
                <a:cubicBezTo>
                  <a:pt x="15441" y="20502"/>
                  <a:pt x="15366" y="21064"/>
                  <a:pt x="15254" y="21569"/>
                </a:cubicBezTo>
                <a:cubicBezTo>
                  <a:pt x="14786" y="22224"/>
                  <a:pt x="14262" y="22842"/>
                  <a:pt x="13719" y="23422"/>
                </a:cubicBezTo>
                <a:cubicBezTo>
                  <a:pt x="12989" y="22748"/>
                  <a:pt x="12110" y="22224"/>
                  <a:pt x="11174" y="21906"/>
                </a:cubicBezTo>
                <a:cubicBezTo>
                  <a:pt x="10874" y="21064"/>
                  <a:pt x="10893" y="20109"/>
                  <a:pt x="11006" y="19248"/>
                </a:cubicBezTo>
                <a:cubicBezTo>
                  <a:pt x="11155" y="18200"/>
                  <a:pt x="11399" y="16965"/>
                  <a:pt x="12091" y="16123"/>
                </a:cubicBezTo>
                <a:cubicBezTo>
                  <a:pt x="12434" y="15689"/>
                  <a:pt x="12894" y="15408"/>
                  <a:pt x="13351" y="15408"/>
                </a:cubicBezTo>
                <a:close/>
                <a:moveTo>
                  <a:pt x="9789" y="25125"/>
                </a:moveTo>
                <a:lnTo>
                  <a:pt x="9789" y="25125"/>
                </a:lnTo>
                <a:cubicBezTo>
                  <a:pt x="10014" y="25369"/>
                  <a:pt x="10257" y="25575"/>
                  <a:pt x="10519" y="25781"/>
                </a:cubicBezTo>
                <a:cubicBezTo>
                  <a:pt x="10425" y="25930"/>
                  <a:pt x="10332" y="26080"/>
                  <a:pt x="10238" y="26230"/>
                </a:cubicBezTo>
                <a:cubicBezTo>
                  <a:pt x="10051" y="25893"/>
                  <a:pt x="9901" y="25518"/>
                  <a:pt x="9789" y="25125"/>
                </a:cubicBezTo>
                <a:close/>
                <a:moveTo>
                  <a:pt x="16882" y="24938"/>
                </a:moveTo>
                <a:cubicBezTo>
                  <a:pt x="16677" y="25575"/>
                  <a:pt x="16358" y="26155"/>
                  <a:pt x="15928" y="26660"/>
                </a:cubicBezTo>
                <a:cubicBezTo>
                  <a:pt x="15853" y="26436"/>
                  <a:pt x="15741" y="26211"/>
                  <a:pt x="15647" y="26005"/>
                </a:cubicBezTo>
                <a:cubicBezTo>
                  <a:pt x="16096" y="25724"/>
                  <a:pt x="16508" y="25369"/>
                  <a:pt x="16882" y="24938"/>
                </a:cubicBezTo>
                <a:close/>
                <a:moveTo>
                  <a:pt x="13345" y="27633"/>
                </a:moveTo>
                <a:cubicBezTo>
                  <a:pt x="13420" y="27821"/>
                  <a:pt x="13476" y="27989"/>
                  <a:pt x="13514" y="28176"/>
                </a:cubicBezTo>
                <a:cubicBezTo>
                  <a:pt x="13359" y="28207"/>
                  <a:pt x="13204" y="28221"/>
                  <a:pt x="13050" y="28221"/>
                </a:cubicBezTo>
                <a:cubicBezTo>
                  <a:pt x="12924" y="28221"/>
                  <a:pt x="12797" y="28212"/>
                  <a:pt x="12671" y="28195"/>
                </a:cubicBezTo>
                <a:cubicBezTo>
                  <a:pt x="12896" y="28008"/>
                  <a:pt x="13120" y="27839"/>
                  <a:pt x="13345" y="27652"/>
                </a:cubicBezTo>
                <a:lnTo>
                  <a:pt x="13345" y="27633"/>
                </a:lnTo>
                <a:close/>
                <a:moveTo>
                  <a:pt x="2939" y="21738"/>
                </a:moveTo>
                <a:lnTo>
                  <a:pt x="2939" y="21738"/>
                </a:lnTo>
                <a:cubicBezTo>
                  <a:pt x="3070" y="22917"/>
                  <a:pt x="3294" y="24077"/>
                  <a:pt x="3687" y="25219"/>
                </a:cubicBezTo>
                <a:cubicBezTo>
                  <a:pt x="3837" y="25706"/>
                  <a:pt x="4043" y="26155"/>
                  <a:pt x="4249" y="26623"/>
                </a:cubicBezTo>
                <a:cubicBezTo>
                  <a:pt x="4380" y="27783"/>
                  <a:pt x="4979" y="28663"/>
                  <a:pt x="5802" y="29224"/>
                </a:cubicBezTo>
                <a:cubicBezTo>
                  <a:pt x="6738" y="30497"/>
                  <a:pt x="7899" y="31583"/>
                  <a:pt x="9227" y="32369"/>
                </a:cubicBezTo>
                <a:cubicBezTo>
                  <a:pt x="9321" y="32687"/>
                  <a:pt x="9471" y="33005"/>
                  <a:pt x="9695" y="33305"/>
                </a:cubicBezTo>
                <a:cubicBezTo>
                  <a:pt x="10312" y="34185"/>
                  <a:pt x="11308" y="34594"/>
                  <a:pt x="12341" y="34594"/>
                </a:cubicBezTo>
                <a:cubicBezTo>
                  <a:pt x="12626" y="34594"/>
                  <a:pt x="12913" y="34563"/>
                  <a:pt x="13195" y="34502"/>
                </a:cubicBezTo>
                <a:cubicBezTo>
                  <a:pt x="13532" y="34428"/>
                  <a:pt x="13850" y="34297"/>
                  <a:pt x="14150" y="34128"/>
                </a:cubicBezTo>
                <a:lnTo>
                  <a:pt x="14150" y="34128"/>
                </a:lnTo>
                <a:cubicBezTo>
                  <a:pt x="13383" y="34914"/>
                  <a:pt x="12447" y="35551"/>
                  <a:pt x="11399" y="35906"/>
                </a:cubicBezTo>
                <a:cubicBezTo>
                  <a:pt x="10782" y="36116"/>
                  <a:pt x="10160" y="36218"/>
                  <a:pt x="9548" y="36218"/>
                </a:cubicBezTo>
                <a:cubicBezTo>
                  <a:pt x="8192" y="36218"/>
                  <a:pt x="6886" y="35713"/>
                  <a:pt x="5802" y="34746"/>
                </a:cubicBezTo>
                <a:cubicBezTo>
                  <a:pt x="2134" y="31470"/>
                  <a:pt x="2377" y="26267"/>
                  <a:pt x="2939" y="21738"/>
                </a:cubicBezTo>
                <a:close/>
                <a:moveTo>
                  <a:pt x="10637" y="1"/>
                </a:moveTo>
                <a:cubicBezTo>
                  <a:pt x="10477" y="1"/>
                  <a:pt x="10312" y="15"/>
                  <a:pt x="10145" y="45"/>
                </a:cubicBezTo>
                <a:cubicBezTo>
                  <a:pt x="8760" y="289"/>
                  <a:pt x="7768" y="1468"/>
                  <a:pt x="6907" y="2497"/>
                </a:cubicBezTo>
                <a:cubicBezTo>
                  <a:pt x="5166" y="4612"/>
                  <a:pt x="3893" y="7027"/>
                  <a:pt x="2957" y="9609"/>
                </a:cubicBezTo>
                <a:cubicBezTo>
                  <a:pt x="2040" y="12174"/>
                  <a:pt x="1460" y="14850"/>
                  <a:pt x="1011" y="17527"/>
                </a:cubicBezTo>
                <a:cubicBezTo>
                  <a:pt x="506" y="20521"/>
                  <a:pt x="0" y="23572"/>
                  <a:pt x="38" y="26604"/>
                </a:cubicBezTo>
                <a:cubicBezTo>
                  <a:pt x="56" y="29505"/>
                  <a:pt x="674" y="32462"/>
                  <a:pt x="2377" y="34858"/>
                </a:cubicBezTo>
                <a:cubicBezTo>
                  <a:pt x="3949" y="37029"/>
                  <a:pt x="6214" y="38657"/>
                  <a:pt x="8928" y="38957"/>
                </a:cubicBezTo>
                <a:cubicBezTo>
                  <a:pt x="9197" y="38987"/>
                  <a:pt x="9467" y="39001"/>
                  <a:pt x="9737" y="39001"/>
                </a:cubicBezTo>
                <a:cubicBezTo>
                  <a:pt x="12187" y="39001"/>
                  <a:pt x="14620" y="37813"/>
                  <a:pt x="16340" y="36093"/>
                </a:cubicBezTo>
                <a:cubicBezTo>
                  <a:pt x="17332" y="35083"/>
                  <a:pt x="18118" y="33903"/>
                  <a:pt x="18698" y="32612"/>
                </a:cubicBezTo>
                <a:cubicBezTo>
                  <a:pt x="19765" y="32051"/>
                  <a:pt x="20701" y="31283"/>
                  <a:pt x="21449" y="30272"/>
                </a:cubicBezTo>
                <a:lnTo>
                  <a:pt x="21468" y="30272"/>
                </a:lnTo>
                <a:cubicBezTo>
                  <a:pt x="23246" y="27895"/>
                  <a:pt x="23284" y="24714"/>
                  <a:pt x="22497" y="21962"/>
                </a:cubicBezTo>
                <a:cubicBezTo>
                  <a:pt x="22048" y="20446"/>
                  <a:pt x="21281" y="18631"/>
                  <a:pt x="20251" y="16984"/>
                </a:cubicBezTo>
                <a:cubicBezTo>
                  <a:pt x="20907" y="13240"/>
                  <a:pt x="19802" y="9142"/>
                  <a:pt x="16677" y="6914"/>
                </a:cubicBezTo>
                <a:cubicBezTo>
                  <a:pt x="15591" y="5117"/>
                  <a:pt x="13963" y="3714"/>
                  <a:pt x="11735" y="3470"/>
                </a:cubicBezTo>
                <a:cubicBezTo>
                  <a:pt x="11560" y="3449"/>
                  <a:pt x="11391" y="3439"/>
                  <a:pt x="11225" y="3439"/>
                </a:cubicBezTo>
                <a:cubicBezTo>
                  <a:pt x="11107" y="3439"/>
                  <a:pt x="10991" y="3444"/>
                  <a:pt x="10874" y="3452"/>
                </a:cubicBezTo>
                <a:cubicBezTo>
                  <a:pt x="10538" y="3227"/>
                  <a:pt x="10182" y="3059"/>
                  <a:pt x="9808" y="2928"/>
                </a:cubicBezTo>
                <a:cubicBezTo>
                  <a:pt x="9976" y="2759"/>
                  <a:pt x="10145" y="2609"/>
                  <a:pt x="10350" y="2478"/>
                </a:cubicBezTo>
                <a:cubicBezTo>
                  <a:pt x="10497" y="2380"/>
                  <a:pt x="10573" y="2325"/>
                  <a:pt x="10727" y="2325"/>
                </a:cubicBezTo>
                <a:cubicBezTo>
                  <a:pt x="10749" y="2325"/>
                  <a:pt x="10773" y="2326"/>
                  <a:pt x="10800" y="2329"/>
                </a:cubicBezTo>
                <a:cubicBezTo>
                  <a:pt x="10812" y="2335"/>
                  <a:pt x="10823" y="2337"/>
                  <a:pt x="10831" y="2337"/>
                </a:cubicBezTo>
                <a:cubicBezTo>
                  <a:pt x="10847" y="2337"/>
                  <a:pt x="10856" y="2329"/>
                  <a:pt x="10856" y="2329"/>
                </a:cubicBezTo>
                <a:cubicBezTo>
                  <a:pt x="10856" y="2347"/>
                  <a:pt x="10856" y="2385"/>
                  <a:pt x="10874" y="2441"/>
                </a:cubicBezTo>
                <a:cubicBezTo>
                  <a:pt x="10975" y="2983"/>
                  <a:pt x="11449" y="3231"/>
                  <a:pt x="11930" y="3231"/>
                </a:cubicBezTo>
                <a:cubicBezTo>
                  <a:pt x="12530" y="3231"/>
                  <a:pt x="13139" y="2846"/>
                  <a:pt x="13046" y="2160"/>
                </a:cubicBezTo>
                <a:cubicBezTo>
                  <a:pt x="12880" y="868"/>
                  <a:pt x="11878" y="1"/>
                  <a:pt x="1063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82" name="Google Shape;82;p8"/>
          <p:cNvPicPr preferRelativeResize="0"/>
          <p:nvPr/>
        </p:nvPicPr>
        <p:blipFill>
          <a:blip r:embed="rId3">
            <a:alphaModFix/>
          </a:blip>
          <a:stretch>
            <a:fillRect/>
          </a:stretch>
        </p:blipFill>
        <p:spPr>
          <a:xfrm rot="-1466836">
            <a:off x="-1396851" y="144615"/>
            <a:ext cx="2685749" cy="3283219"/>
          </a:xfrm>
          <a:prstGeom prst="rect">
            <a:avLst/>
          </a:prstGeom>
          <a:noFill/>
          <a:ln>
            <a:noFill/>
          </a:ln>
        </p:spPr>
      </p:pic>
      <p:pic>
        <p:nvPicPr>
          <p:cNvPr id="83" name="Google Shape;83;p8"/>
          <p:cNvPicPr preferRelativeResize="0"/>
          <p:nvPr/>
        </p:nvPicPr>
        <p:blipFill>
          <a:blip r:embed="rId4">
            <a:alphaModFix/>
          </a:blip>
          <a:stretch>
            <a:fillRect/>
          </a:stretch>
        </p:blipFill>
        <p:spPr>
          <a:xfrm rot="6550377">
            <a:off x="1469099" y="-1343900"/>
            <a:ext cx="1824751" cy="2503038"/>
          </a:xfrm>
          <a:prstGeom prst="rect">
            <a:avLst/>
          </a:prstGeom>
          <a:noFill/>
          <a:ln>
            <a:noFill/>
          </a:ln>
        </p:spPr>
      </p:pic>
      <p:pic>
        <p:nvPicPr>
          <p:cNvPr id="84" name="Google Shape;84;p8"/>
          <p:cNvPicPr preferRelativeResize="0"/>
          <p:nvPr/>
        </p:nvPicPr>
        <p:blipFill>
          <a:blip r:embed="rId5">
            <a:alphaModFix/>
          </a:blip>
          <a:stretch>
            <a:fillRect/>
          </a:stretch>
        </p:blipFill>
        <p:spPr>
          <a:xfrm rot="3184753">
            <a:off x="-1742774" y="2710388"/>
            <a:ext cx="5806751" cy="3337333"/>
          </a:xfrm>
          <a:prstGeom prst="rect">
            <a:avLst/>
          </a:prstGeom>
          <a:noFill/>
          <a:ln>
            <a:noFill/>
          </a:ln>
        </p:spPr>
      </p:pic>
      <p:pic>
        <p:nvPicPr>
          <p:cNvPr id="85" name="Google Shape;85;p8"/>
          <p:cNvPicPr preferRelativeResize="0"/>
          <p:nvPr/>
        </p:nvPicPr>
        <p:blipFill>
          <a:blip r:embed="rId6">
            <a:alphaModFix/>
          </a:blip>
          <a:stretch>
            <a:fillRect/>
          </a:stretch>
        </p:blipFill>
        <p:spPr>
          <a:xfrm rot="5521420">
            <a:off x="7544828" y="4188650"/>
            <a:ext cx="1213893" cy="1520750"/>
          </a:xfrm>
          <a:prstGeom prst="rect">
            <a:avLst/>
          </a:prstGeom>
          <a:noFill/>
          <a:ln>
            <a:noFill/>
          </a:ln>
        </p:spPr>
      </p:pic>
      <p:sp>
        <p:nvSpPr>
          <p:cNvPr id="86" name="Google Shape;86;p8"/>
          <p:cNvSpPr/>
          <p:nvPr/>
        </p:nvSpPr>
        <p:spPr>
          <a:xfrm>
            <a:off x="8621176" y="260365"/>
            <a:ext cx="1213844" cy="1176199"/>
          </a:xfrm>
          <a:custGeom>
            <a:avLst/>
            <a:gdLst/>
            <a:ahLst/>
            <a:cxnLst/>
            <a:rect l="l" t="t" r="r" b="b"/>
            <a:pathLst>
              <a:path w="74549" h="72237" extrusionOk="0">
                <a:moveTo>
                  <a:pt x="43236" y="8174"/>
                </a:moveTo>
                <a:cubicBezTo>
                  <a:pt x="43947" y="8380"/>
                  <a:pt x="44639" y="8642"/>
                  <a:pt x="45332" y="8941"/>
                </a:cubicBezTo>
                <a:cubicBezTo>
                  <a:pt x="46530" y="9447"/>
                  <a:pt x="47653" y="10083"/>
                  <a:pt x="48738" y="10813"/>
                </a:cubicBezTo>
                <a:cubicBezTo>
                  <a:pt x="47915" y="10495"/>
                  <a:pt x="47091" y="10176"/>
                  <a:pt x="46249" y="9896"/>
                </a:cubicBezTo>
                <a:cubicBezTo>
                  <a:pt x="45014" y="9484"/>
                  <a:pt x="43722" y="9128"/>
                  <a:pt x="42412" y="8866"/>
                </a:cubicBezTo>
                <a:cubicBezTo>
                  <a:pt x="42468" y="8829"/>
                  <a:pt x="42524" y="8773"/>
                  <a:pt x="42581" y="8717"/>
                </a:cubicBezTo>
                <a:cubicBezTo>
                  <a:pt x="42805" y="8529"/>
                  <a:pt x="43011" y="8361"/>
                  <a:pt x="43236" y="8174"/>
                </a:cubicBezTo>
                <a:close/>
                <a:moveTo>
                  <a:pt x="34738" y="11917"/>
                </a:moveTo>
                <a:lnTo>
                  <a:pt x="34738" y="11917"/>
                </a:lnTo>
                <a:cubicBezTo>
                  <a:pt x="33784" y="13040"/>
                  <a:pt x="32904" y="14219"/>
                  <a:pt x="32081" y="15436"/>
                </a:cubicBezTo>
                <a:cubicBezTo>
                  <a:pt x="31713" y="15324"/>
                  <a:pt x="31333" y="15273"/>
                  <a:pt x="30950" y="15273"/>
                </a:cubicBezTo>
                <a:cubicBezTo>
                  <a:pt x="30690" y="15273"/>
                  <a:pt x="30429" y="15297"/>
                  <a:pt x="30172" y="15342"/>
                </a:cubicBezTo>
                <a:cubicBezTo>
                  <a:pt x="31407" y="13807"/>
                  <a:pt x="32904" y="12591"/>
                  <a:pt x="34738" y="11917"/>
                </a:cubicBezTo>
                <a:close/>
                <a:moveTo>
                  <a:pt x="39399" y="11692"/>
                </a:moveTo>
                <a:cubicBezTo>
                  <a:pt x="40671" y="13302"/>
                  <a:pt x="42730" y="14219"/>
                  <a:pt x="44302" y="15492"/>
                </a:cubicBezTo>
                <a:cubicBezTo>
                  <a:pt x="46174" y="17008"/>
                  <a:pt x="47147" y="19348"/>
                  <a:pt x="47222" y="21706"/>
                </a:cubicBezTo>
                <a:cubicBezTo>
                  <a:pt x="45908" y="21482"/>
                  <a:pt x="44582" y="21365"/>
                  <a:pt x="43272" y="21365"/>
                </a:cubicBezTo>
                <a:cubicBezTo>
                  <a:pt x="42941" y="21365"/>
                  <a:pt x="42610" y="21373"/>
                  <a:pt x="42281" y="21388"/>
                </a:cubicBezTo>
                <a:cubicBezTo>
                  <a:pt x="40278" y="21481"/>
                  <a:pt x="38276" y="21837"/>
                  <a:pt x="36348" y="22417"/>
                </a:cubicBezTo>
                <a:lnTo>
                  <a:pt x="36123" y="22417"/>
                </a:lnTo>
                <a:cubicBezTo>
                  <a:pt x="35992" y="20714"/>
                  <a:pt x="35599" y="18898"/>
                  <a:pt x="34682" y="17495"/>
                </a:cubicBezTo>
                <a:cubicBezTo>
                  <a:pt x="35225" y="16671"/>
                  <a:pt x="35786" y="15866"/>
                  <a:pt x="36385" y="15118"/>
                </a:cubicBezTo>
                <a:cubicBezTo>
                  <a:pt x="37321" y="13920"/>
                  <a:pt x="38332" y="12778"/>
                  <a:pt x="39399" y="11692"/>
                </a:cubicBezTo>
                <a:close/>
                <a:moveTo>
                  <a:pt x="33222" y="19909"/>
                </a:moveTo>
                <a:cubicBezTo>
                  <a:pt x="33503" y="20714"/>
                  <a:pt x="33690" y="21556"/>
                  <a:pt x="33765" y="22417"/>
                </a:cubicBezTo>
                <a:cubicBezTo>
                  <a:pt x="33335" y="22436"/>
                  <a:pt x="32904" y="22454"/>
                  <a:pt x="32474" y="22492"/>
                </a:cubicBezTo>
                <a:cubicBezTo>
                  <a:pt x="32286" y="22511"/>
                  <a:pt x="32118" y="22529"/>
                  <a:pt x="31931" y="22548"/>
                </a:cubicBezTo>
                <a:cubicBezTo>
                  <a:pt x="31950" y="22473"/>
                  <a:pt x="31987" y="22380"/>
                  <a:pt x="32024" y="22323"/>
                </a:cubicBezTo>
                <a:cubicBezTo>
                  <a:pt x="32380" y="21500"/>
                  <a:pt x="32792" y="20695"/>
                  <a:pt x="33222" y="19909"/>
                </a:cubicBezTo>
                <a:close/>
                <a:moveTo>
                  <a:pt x="30722" y="17590"/>
                </a:moveTo>
                <a:cubicBezTo>
                  <a:pt x="30164" y="18594"/>
                  <a:pt x="29626" y="19598"/>
                  <a:pt x="29161" y="20639"/>
                </a:cubicBezTo>
                <a:cubicBezTo>
                  <a:pt x="28805" y="21444"/>
                  <a:pt x="28487" y="22267"/>
                  <a:pt x="28188" y="23072"/>
                </a:cubicBezTo>
                <a:cubicBezTo>
                  <a:pt x="27626" y="23203"/>
                  <a:pt x="27065" y="23315"/>
                  <a:pt x="26503" y="23465"/>
                </a:cubicBezTo>
                <a:cubicBezTo>
                  <a:pt x="26522" y="23222"/>
                  <a:pt x="26541" y="22979"/>
                  <a:pt x="26578" y="22754"/>
                </a:cubicBezTo>
                <a:cubicBezTo>
                  <a:pt x="26728" y="21594"/>
                  <a:pt x="27139" y="20471"/>
                  <a:pt x="27813" y="19535"/>
                </a:cubicBezTo>
                <a:cubicBezTo>
                  <a:pt x="28463" y="18644"/>
                  <a:pt x="29554" y="17661"/>
                  <a:pt x="30722" y="17590"/>
                </a:cubicBezTo>
                <a:close/>
                <a:moveTo>
                  <a:pt x="43865" y="12164"/>
                </a:moveTo>
                <a:cubicBezTo>
                  <a:pt x="44198" y="12256"/>
                  <a:pt x="44531" y="12349"/>
                  <a:pt x="44845" y="12460"/>
                </a:cubicBezTo>
                <a:cubicBezTo>
                  <a:pt x="49075" y="13770"/>
                  <a:pt x="53137" y="15866"/>
                  <a:pt x="56581" y="18711"/>
                </a:cubicBezTo>
                <a:cubicBezTo>
                  <a:pt x="57123" y="19460"/>
                  <a:pt x="57647" y="20227"/>
                  <a:pt x="58134" y="20995"/>
                </a:cubicBezTo>
                <a:cubicBezTo>
                  <a:pt x="58939" y="22211"/>
                  <a:pt x="59669" y="23484"/>
                  <a:pt x="60343" y="24794"/>
                </a:cubicBezTo>
                <a:cubicBezTo>
                  <a:pt x="59096" y="24467"/>
                  <a:pt x="57799" y="24309"/>
                  <a:pt x="56497" y="24309"/>
                </a:cubicBezTo>
                <a:cubicBezTo>
                  <a:pt x="55863" y="24309"/>
                  <a:pt x="55228" y="24346"/>
                  <a:pt x="54597" y="24420"/>
                </a:cubicBezTo>
                <a:cubicBezTo>
                  <a:pt x="53062" y="23521"/>
                  <a:pt x="51396" y="22810"/>
                  <a:pt x="49674" y="22286"/>
                </a:cubicBezTo>
                <a:cubicBezTo>
                  <a:pt x="49730" y="20976"/>
                  <a:pt x="49543" y="19628"/>
                  <a:pt x="49094" y="18281"/>
                </a:cubicBezTo>
                <a:cubicBezTo>
                  <a:pt x="48626" y="16933"/>
                  <a:pt x="47915" y="15698"/>
                  <a:pt x="46960" y="14612"/>
                </a:cubicBezTo>
                <a:cubicBezTo>
                  <a:pt x="46099" y="13620"/>
                  <a:pt x="44976" y="12909"/>
                  <a:pt x="43891" y="12179"/>
                </a:cubicBezTo>
                <a:cubicBezTo>
                  <a:pt x="43877" y="12179"/>
                  <a:pt x="43873" y="12169"/>
                  <a:pt x="43865" y="12164"/>
                </a:cubicBezTo>
                <a:close/>
                <a:moveTo>
                  <a:pt x="27270" y="26160"/>
                </a:moveTo>
                <a:lnTo>
                  <a:pt x="27270" y="26160"/>
                </a:lnTo>
                <a:cubicBezTo>
                  <a:pt x="27196" y="26441"/>
                  <a:pt x="27139" y="26722"/>
                  <a:pt x="27065" y="27003"/>
                </a:cubicBezTo>
                <a:cubicBezTo>
                  <a:pt x="26990" y="26759"/>
                  <a:pt x="26896" y="26535"/>
                  <a:pt x="26840" y="26291"/>
                </a:cubicBezTo>
                <a:cubicBezTo>
                  <a:pt x="26971" y="26254"/>
                  <a:pt x="27121" y="26198"/>
                  <a:pt x="27270" y="26160"/>
                </a:cubicBezTo>
                <a:close/>
                <a:moveTo>
                  <a:pt x="41327" y="25599"/>
                </a:moveTo>
                <a:lnTo>
                  <a:pt x="41327" y="25599"/>
                </a:lnTo>
                <a:cubicBezTo>
                  <a:pt x="42861" y="25842"/>
                  <a:pt x="44396" y="26198"/>
                  <a:pt x="45856" y="26722"/>
                </a:cubicBezTo>
                <a:cubicBezTo>
                  <a:pt x="45725" y="26946"/>
                  <a:pt x="45594" y="27152"/>
                  <a:pt x="45444" y="27358"/>
                </a:cubicBezTo>
                <a:cubicBezTo>
                  <a:pt x="44153" y="26610"/>
                  <a:pt x="42768" y="26011"/>
                  <a:pt x="41327" y="25599"/>
                </a:cubicBezTo>
                <a:close/>
                <a:moveTo>
                  <a:pt x="52488" y="3826"/>
                </a:moveTo>
                <a:cubicBezTo>
                  <a:pt x="54117" y="3826"/>
                  <a:pt x="55737" y="4233"/>
                  <a:pt x="57217" y="4955"/>
                </a:cubicBezTo>
                <a:cubicBezTo>
                  <a:pt x="59781" y="6227"/>
                  <a:pt x="61840" y="8099"/>
                  <a:pt x="63655" y="10326"/>
                </a:cubicBezTo>
                <a:cubicBezTo>
                  <a:pt x="66837" y="14219"/>
                  <a:pt x="68915" y="19254"/>
                  <a:pt x="70056" y="24270"/>
                </a:cubicBezTo>
                <a:cubicBezTo>
                  <a:pt x="70000" y="24569"/>
                  <a:pt x="69925" y="24850"/>
                  <a:pt x="69832" y="25150"/>
                </a:cubicBezTo>
                <a:cubicBezTo>
                  <a:pt x="69364" y="26722"/>
                  <a:pt x="68690" y="28219"/>
                  <a:pt x="67829" y="29604"/>
                </a:cubicBezTo>
                <a:cubicBezTo>
                  <a:pt x="67492" y="29211"/>
                  <a:pt x="67155" y="28837"/>
                  <a:pt x="66781" y="28481"/>
                </a:cubicBezTo>
                <a:cubicBezTo>
                  <a:pt x="66556" y="27733"/>
                  <a:pt x="66294" y="26984"/>
                  <a:pt x="65976" y="26273"/>
                </a:cubicBezTo>
                <a:cubicBezTo>
                  <a:pt x="64554" y="22941"/>
                  <a:pt x="62345" y="20059"/>
                  <a:pt x="59687" y="17607"/>
                </a:cubicBezTo>
                <a:cubicBezTo>
                  <a:pt x="58752" y="16278"/>
                  <a:pt x="57741" y="14987"/>
                  <a:pt x="56693" y="13751"/>
                </a:cubicBezTo>
                <a:cubicBezTo>
                  <a:pt x="54540" y="11225"/>
                  <a:pt x="52051" y="8922"/>
                  <a:pt x="49187" y="7219"/>
                </a:cubicBezTo>
                <a:cubicBezTo>
                  <a:pt x="48289" y="6676"/>
                  <a:pt x="47353" y="6227"/>
                  <a:pt x="46399" y="5816"/>
                </a:cubicBezTo>
                <a:cubicBezTo>
                  <a:pt x="47540" y="5104"/>
                  <a:pt x="48738" y="4505"/>
                  <a:pt x="50030" y="4150"/>
                </a:cubicBezTo>
                <a:cubicBezTo>
                  <a:pt x="50840" y="3930"/>
                  <a:pt x="51665" y="3826"/>
                  <a:pt x="52488" y="3826"/>
                </a:cubicBezTo>
                <a:close/>
                <a:moveTo>
                  <a:pt x="24594" y="27040"/>
                </a:moveTo>
                <a:cubicBezTo>
                  <a:pt x="24837" y="27864"/>
                  <a:pt x="25174" y="28650"/>
                  <a:pt x="25605" y="29398"/>
                </a:cubicBezTo>
                <a:cubicBezTo>
                  <a:pt x="25418" y="29567"/>
                  <a:pt x="25212" y="29735"/>
                  <a:pt x="25024" y="29904"/>
                </a:cubicBezTo>
                <a:cubicBezTo>
                  <a:pt x="24482" y="30428"/>
                  <a:pt x="23958" y="30970"/>
                  <a:pt x="23471" y="31551"/>
                </a:cubicBezTo>
                <a:cubicBezTo>
                  <a:pt x="23321" y="31532"/>
                  <a:pt x="23172" y="31495"/>
                  <a:pt x="23022" y="31476"/>
                </a:cubicBezTo>
                <a:cubicBezTo>
                  <a:pt x="22872" y="31457"/>
                  <a:pt x="22741" y="31438"/>
                  <a:pt x="22591" y="31420"/>
                </a:cubicBezTo>
                <a:cubicBezTo>
                  <a:pt x="23059" y="30016"/>
                  <a:pt x="23546" y="28631"/>
                  <a:pt x="24089" y="27265"/>
                </a:cubicBezTo>
                <a:lnTo>
                  <a:pt x="24089" y="27246"/>
                </a:lnTo>
                <a:cubicBezTo>
                  <a:pt x="24257" y="27190"/>
                  <a:pt x="24426" y="27115"/>
                  <a:pt x="24594" y="27040"/>
                </a:cubicBezTo>
                <a:close/>
                <a:moveTo>
                  <a:pt x="33222" y="28425"/>
                </a:moveTo>
                <a:lnTo>
                  <a:pt x="33222" y="28425"/>
                </a:lnTo>
                <a:cubicBezTo>
                  <a:pt x="32923" y="29361"/>
                  <a:pt x="32549" y="30297"/>
                  <a:pt x="32081" y="31158"/>
                </a:cubicBezTo>
                <a:cubicBezTo>
                  <a:pt x="31987" y="31326"/>
                  <a:pt x="31893" y="31476"/>
                  <a:pt x="31800" y="31644"/>
                </a:cubicBezTo>
                <a:cubicBezTo>
                  <a:pt x="31107" y="31364"/>
                  <a:pt x="30434" y="31008"/>
                  <a:pt x="29835" y="30559"/>
                </a:cubicBezTo>
                <a:cubicBezTo>
                  <a:pt x="29835" y="30372"/>
                  <a:pt x="29853" y="30184"/>
                  <a:pt x="29872" y="29979"/>
                </a:cubicBezTo>
                <a:cubicBezTo>
                  <a:pt x="29966" y="29904"/>
                  <a:pt x="30041" y="29829"/>
                  <a:pt x="30134" y="29754"/>
                </a:cubicBezTo>
                <a:cubicBezTo>
                  <a:pt x="31107" y="29192"/>
                  <a:pt x="32137" y="28743"/>
                  <a:pt x="33222" y="28425"/>
                </a:cubicBezTo>
                <a:close/>
                <a:moveTo>
                  <a:pt x="20270" y="29380"/>
                </a:moveTo>
                <a:lnTo>
                  <a:pt x="20270" y="29380"/>
                </a:lnTo>
                <a:cubicBezTo>
                  <a:pt x="20027" y="30091"/>
                  <a:pt x="19803" y="30802"/>
                  <a:pt x="19578" y="31495"/>
                </a:cubicBezTo>
                <a:cubicBezTo>
                  <a:pt x="18848" y="31607"/>
                  <a:pt x="18137" y="31794"/>
                  <a:pt x="17426" y="32037"/>
                </a:cubicBezTo>
                <a:cubicBezTo>
                  <a:pt x="17856" y="31513"/>
                  <a:pt x="18324" y="31027"/>
                  <a:pt x="18829" y="30559"/>
                </a:cubicBezTo>
                <a:cubicBezTo>
                  <a:pt x="19279" y="30147"/>
                  <a:pt x="19765" y="29754"/>
                  <a:pt x="20270" y="29380"/>
                </a:cubicBezTo>
                <a:close/>
                <a:moveTo>
                  <a:pt x="37097" y="27826"/>
                </a:moveTo>
                <a:cubicBezTo>
                  <a:pt x="39324" y="27826"/>
                  <a:pt x="41532" y="28425"/>
                  <a:pt x="43535" y="29473"/>
                </a:cubicBezTo>
                <a:cubicBezTo>
                  <a:pt x="43385" y="29604"/>
                  <a:pt x="43217" y="29735"/>
                  <a:pt x="43067" y="29866"/>
                </a:cubicBezTo>
                <a:cubicBezTo>
                  <a:pt x="41020" y="31460"/>
                  <a:pt x="38322" y="32349"/>
                  <a:pt x="35678" y="32349"/>
                </a:cubicBezTo>
                <a:cubicBezTo>
                  <a:pt x="35155" y="32349"/>
                  <a:pt x="34634" y="32314"/>
                  <a:pt x="34121" y="32243"/>
                </a:cubicBezTo>
                <a:cubicBezTo>
                  <a:pt x="34851" y="30877"/>
                  <a:pt x="35393" y="29417"/>
                  <a:pt x="35730" y="27901"/>
                </a:cubicBezTo>
                <a:cubicBezTo>
                  <a:pt x="36180" y="27845"/>
                  <a:pt x="36647" y="27826"/>
                  <a:pt x="37097" y="27826"/>
                </a:cubicBezTo>
                <a:close/>
                <a:moveTo>
                  <a:pt x="37114" y="7311"/>
                </a:moveTo>
                <a:cubicBezTo>
                  <a:pt x="37658" y="7311"/>
                  <a:pt x="38202" y="7330"/>
                  <a:pt x="38744" y="7369"/>
                </a:cubicBezTo>
                <a:cubicBezTo>
                  <a:pt x="38650" y="7556"/>
                  <a:pt x="38575" y="7762"/>
                  <a:pt x="38519" y="7949"/>
                </a:cubicBezTo>
                <a:cubicBezTo>
                  <a:pt x="38332" y="8136"/>
                  <a:pt x="38145" y="8305"/>
                  <a:pt x="37976" y="8473"/>
                </a:cubicBezTo>
                <a:cubicBezTo>
                  <a:pt x="37471" y="8492"/>
                  <a:pt x="36966" y="8511"/>
                  <a:pt x="36479" y="8586"/>
                </a:cubicBezTo>
                <a:cubicBezTo>
                  <a:pt x="33110" y="9016"/>
                  <a:pt x="30228" y="10701"/>
                  <a:pt x="28113" y="13340"/>
                </a:cubicBezTo>
                <a:cubicBezTo>
                  <a:pt x="26016" y="15960"/>
                  <a:pt x="24557" y="19029"/>
                  <a:pt x="23190" y="22080"/>
                </a:cubicBezTo>
                <a:cubicBezTo>
                  <a:pt x="22722" y="23091"/>
                  <a:pt x="22292" y="24120"/>
                  <a:pt x="21880" y="25150"/>
                </a:cubicBezTo>
                <a:cubicBezTo>
                  <a:pt x="20270" y="25917"/>
                  <a:pt x="18754" y="26853"/>
                  <a:pt x="17388" y="27995"/>
                </a:cubicBezTo>
                <a:cubicBezTo>
                  <a:pt x="15816" y="29286"/>
                  <a:pt x="14375" y="30989"/>
                  <a:pt x="13345" y="32898"/>
                </a:cubicBezTo>
                <a:cubicBezTo>
                  <a:pt x="12222" y="31195"/>
                  <a:pt x="11773" y="29192"/>
                  <a:pt x="11904" y="27096"/>
                </a:cubicBezTo>
                <a:cubicBezTo>
                  <a:pt x="12222" y="21706"/>
                  <a:pt x="15779" y="15604"/>
                  <a:pt x="21319" y="14275"/>
                </a:cubicBezTo>
                <a:cubicBezTo>
                  <a:pt x="22329" y="14032"/>
                  <a:pt x="22292" y="12853"/>
                  <a:pt x="21674" y="12329"/>
                </a:cubicBezTo>
                <a:cubicBezTo>
                  <a:pt x="23639" y="10981"/>
                  <a:pt x="25754" y="9840"/>
                  <a:pt x="28000" y="9016"/>
                </a:cubicBezTo>
                <a:lnTo>
                  <a:pt x="28000" y="8997"/>
                </a:lnTo>
                <a:cubicBezTo>
                  <a:pt x="30914" y="7931"/>
                  <a:pt x="34017" y="7311"/>
                  <a:pt x="37114" y="7311"/>
                </a:cubicBezTo>
                <a:close/>
                <a:moveTo>
                  <a:pt x="29760" y="33291"/>
                </a:moveTo>
                <a:lnTo>
                  <a:pt x="29760" y="33291"/>
                </a:lnTo>
                <a:cubicBezTo>
                  <a:pt x="29966" y="33404"/>
                  <a:pt x="30172" y="33516"/>
                  <a:pt x="30396" y="33610"/>
                </a:cubicBezTo>
                <a:cubicBezTo>
                  <a:pt x="30228" y="33797"/>
                  <a:pt x="30059" y="33984"/>
                  <a:pt x="29891" y="34152"/>
                </a:cubicBezTo>
                <a:cubicBezTo>
                  <a:pt x="29853" y="34134"/>
                  <a:pt x="29816" y="34115"/>
                  <a:pt x="29778" y="34096"/>
                </a:cubicBezTo>
                <a:cubicBezTo>
                  <a:pt x="29778" y="34059"/>
                  <a:pt x="29778" y="34040"/>
                  <a:pt x="29778" y="34021"/>
                </a:cubicBezTo>
                <a:cubicBezTo>
                  <a:pt x="29760" y="33778"/>
                  <a:pt x="29760" y="33535"/>
                  <a:pt x="29760" y="33291"/>
                </a:cubicBezTo>
                <a:close/>
                <a:moveTo>
                  <a:pt x="70917" y="29567"/>
                </a:moveTo>
                <a:cubicBezTo>
                  <a:pt x="71086" y="31345"/>
                  <a:pt x="71105" y="33123"/>
                  <a:pt x="71030" y="34882"/>
                </a:cubicBezTo>
                <a:lnTo>
                  <a:pt x="71030" y="34901"/>
                </a:lnTo>
                <a:cubicBezTo>
                  <a:pt x="70599" y="33872"/>
                  <a:pt x="70113" y="32880"/>
                  <a:pt x="69532" y="31944"/>
                </a:cubicBezTo>
                <a:cubicBezTo>
                  <a:pt x="70038" y="31176"/>
                  <a:pt x="70506" y="30390"/>
                  <a:pt x="70917" y="29567"/>
                </a:cubicBezTo>
                <a:close/>
                <a:moveTo>
                  <a:pt x="58246" y="27208"/>
                </a:moveTo>
                <a:cubicBezTo>
                  <a:pt x="59051" y="27339"/>
                  <a:pt x="59931" y="27545"/>
                  <a:pt x="60754" y="27826"/>
                </a:cubicBezTo>
                <a:cubicBezTo>
                  <a:pt x="61147" y="27976"/>
                  <a:pt x="61559" y="28163"/>
                  <a:pt x="61952" y="28350"/>
                </a:cubicBezTo>
                <a:cubicBezTo>
                  <a:pt x="62720" y="30353"/>
                  <a:pt x="63281" y="32412"/>
                  <a:pt x="63580" y="34508"/>
                </a:cubicBezTo>
                <a:cubicBezTo>
                  <a:pt x="63356" y="34695"/>
                  <a:pt x="63131" y="34882"/>
                  <a:pt x="62888" y="35051"/>
                </a:cubicBezTo>
                <a:cubicBezTo>
                  <a:pt x="62177" y="32580"/>
                  <a:pt x="60941" y="30259"/>
                  <a:pt x="59276" y="28313"/>
                </a:cubicBezTo>
                <a:cubicBezTo>
                  <a:pt x="58958" y="27920"/>
                  <a:pt x="58602" y="27564"/>
                  <a:pt x="58246" y="27208"/>
                </a:cubicBezTo>
                <a:close/>
                <a:moveTo>
                  <a:pt x="18754" y="34190"/>
                </a:moveTo>
                <a:cubicBezTo>
                  <a:pt x="18530" y="34995"/>
                  <a:pt x="18324" y="35781"/>
                  <a:pt x="18118" y="36567"/>
                </a:cubicBezTo>
                <a:cubicBezTo>
                  <a:pt x="17369" y="36286"/>
                  <a:pt x="16658" y="35930"/>
                  <a:pt x="16003" y="35481"/>
                </a:cubicBezTo>
                <a:cubicBezTo>
                  <a:pt x="16845" y="34920"/>
                  <a:pt x="17781" y="34489"/>
                  <a:pt x="18754" y="34190"/>
                </a:cubicBezTo>
                <a:close/>
                <a:moveTo>
                  <a:pt x="26222" y="34845"/>
                </a:moveTo>
                <a:cubicBezTo>
                  <a:pt x="26335" y="34882"/>
                  <a:pt x="26428" y="34938"/>
                  <a:pt x="26541" y="34995"/>
                </a:cubicBezTo>
                <a:cubicBezTo>
                  <a:pt x="26578" y="35481"/>
                  <a:pt x="26653" y="35968"/>
                  <a:pt x="26709" y="36454"/>
                </a:cubicBezTo>
                <a:cubicBezTo>
                  <a:pt x="26278" y="36679"/>
                  <a:pt x="25829" y="36847"/>
                  <a:pt x="25361" y="36978"/>
                </a:cubicBezTo>
                <a:cubicBezTo>
                  <a:pt x="25380" y="36941"/>
                  <a:pt x="25380" y="36885"/>
                  <a:pt x="25399" y="36847"/>
                </a:cubicBezTo>
                <a:cubicBezTo>
                  <a:pt x="25492" y="36529"/>
                  <a:pt x="25605" y="36230"/>
                  <a:pt x="25736" y="35912"/>
                </a:cubicBezTo>
                <a:cubicBezTo>
                  <a:pt x="25754" y="35837"/>
                  <a:pt x="25792" y="35743"/>
                  <a:pt x="25829" y="35668"/>
                </a:cubicBezTo>
                <a:lnTo>
                  <a:pt x="25829" y="35668"/>
                </a:lnTo>
                <a:cubicBezTo>
                  <a:pt x="25826" y="35674"/>
                  <a:pt x="25825" y="35677"/>
                  <a:pt x="25825" y="35677"/>
                </a:cubicBezTo>
                <a:cubicBezTo>
                  <a:pt x="25822" y="35677"/>
                  <a:pt x="25999" y="35290"/>
                  <a:pt x="26016" y="35238"/>
                </a:cubicBezTo>
                <a:cubicBezTo>
                  <a:pt x="26073" y="35107"/>
                  <a:pt x="26147" y="34976"/>
                  <a:pt x="26222" y="34845"/>
                </a:cubicBezTo>
                <a:close/>
                <a:moveTo>
                  <a:pt x="53174" y="27564"/>
                </a:moveTo>
                <a:cubicBezTo>
                  <a:pt x="56506" y="29604"/>
                  <a:pt x="59145" y="32692"/>
                  <a:pt x="60212" y="36623"/>
                </a:cubicBezTo>
                <a:cubicBezTo>
                  <a:pt x="60230" y="36660"/>
                  <a:pt x="60249" y="36716"/>
                  <a:pt x="60249" y="36773"/>
                </a:cubicBezTo>
                <a:cubicBezTo>
                  <a:pt x="60249" y="36791"/>
                  <a:pt x="60249" y="36791"/>
                  <a:pt x="60230" y="36791"/>
                </a:cubicBezTo>
                <a:cubicBezTo>
                  <a:pt x="59556" y="37166"/>
                  <a:pt x="58845" y="37503"/>
                  <a:pt x="58115" y="37783"/>
                </a:cubicBezTo>
                <a:cubicBezTo>
                  <a:pt x="58003" y="36043"/>
                  <a:pt x="57498" y="34302"/>
                  <a:pt x="56768" y="32767"/>
                </a:cubicBezTo>
                <a:cubicBezTo>
                  <a:pt x="55813" y="30783"/>
                  <a:pt x="54428" y="29099"/>
                  <a:pt x="52762" y="27695"/>
                </a:cubicBezTo>
                <a:cubicBezTo>
                  <a:pt x="52912" y="27658"/>
                  <a:pt x="53043" y="27602"/>
                  <a:pt x="53174" y="27564"/>
                </a:cubicBezTo>
                <a:close/>
                <a:moveTo>
                  <a:pt x="47615" y="32487"/>
                </a:moveTo>
                <a:cubicBezTo>
                  <a:pt x="48308" y="33198"/>
                  <a:pt x="48963" y="33984"/>
                  <a:pt x="49506" y="34807"/>
                </a:cubicBezTo>
                <a:cubicBezTo>
                  <a:pt x="50329" y="36024"/>
                  <a:pt x="50984" y="37372"/>
                  <a:pt x="51433" y="38775"/>
                </a:cubicBezTo>
                <a:cubicBezTo>
                  <a:pt x="50928" y="38700"/>
                  <a:pt x="50423" y="38569"/>
                  <a:pt x="49899" y="38364"/>
                </a:cubicBezTo>
                <a:cubicBezTo>
                  <a:pt x="49075" y="38045"/>
                  <a:pt x="48233" y="37409"/>
                  <a:pt x="47765" y="36604"/>
                </a:cubicBezTo>
                <a:cubicBezTo>
                  <a:pt x="47091" y="35425"/>
                  <a:pt x="47129" y="34021"/>
                  <a:pt x="47503" y="32767"/>
                </a:cubicBezTo>
                <a:cubicBezTo>
                  <a:pt x="47540" y="32674"/>
                  <a:pt x="47578" y="32580"/>
                  <a:pt x="47615" y="32487"/>
                </a:cubicBezTo>
                <a:close/>
                <a:moveTo>
                  <a:pt x="50292" y="28949"/>
                </a:moveTo>
                <a:cubicBezTo>
                  <a:pt x="51789" y="30016"/>
                  <a:pt x="53099" y="31307"/>
                  <a:pt x="54054" y="32917"/>
                </a:cubicBezTo>
                <a:cubicBezTo>
                  <a:pt x="55083" y="34583"/>
                  <a:pt x="55738" y="36567"/>
                  <a:pt x="55738" y="38551"/>
                </a:cubicBezTo>
                <a:cubicBezTo>
                  <a:pt x="55195" y="38663"/>
                  <a:pt x="54653" y="38775"/>
                  <a:pt x="54129" y="38831"/>
                </a:cubicBezTo>
                <a:cubicBezTo>
                  <a:pt x="53923" y="37970"/>
                  <a:pt x="53661" y="37166"/>
                  <a:pt x="53324" y="36398"/>
                </a:cubicBezTo>
                <a:cubicBezTo>
                  <a:pt x="52351" y="34040"/>
                  <a:pt x="50872" y="31888"/>
                  <a:pt x="49019" y="30091"/>
                </a:cubicBezTo>
                <a:cubicBezTo>
                  <a:pt x="49075" y="30035"/>
                  <a:pt x="49131" y="29979"/>
                  <a:pt x="49187" y="29922"/>
                </a:cubicBezTo>
                <a:cubicBezTo>
                  <a:pt x="49524" y="29567"/>
                  <a:pt x="49899" y="29249"/>
                  <a:pt x="50292" y="28968"/>
                </a:cubicBezTo>
                <a:lnTo>
                  <a:pt x="50292" y="28949"/>
                </a:lnTo>
                <a:close/>
                <a:moveTo>
                  <a:pt x="63786" y="37746"/>
                </a:moveTo>
                <a:cubicBezTo>
                  <a:pt x="63786" y="38700"/>
                  <a:pt x="63711" y="39636"/>
                  <a:pt x="63580" y="40572"/>
                </a:cubicBezTo>
                <a:cubicBezTo>
                  <a:pt x="63618" y="39711"/>
                  <a:pt x="63580" y="38831"/>
                  <a:pt x="63487" y="37952"/>
                </a:cubicBezTo>
                <a:cubicBezTo>
                  <a:pt x="63580" y="37896"/>
                  <a:pt x="63693" y="37821"/>
                  <a:pt x="63786" y="37746"/>
                </a:cubicBezTo>
                <a:close/>
                <a:moveTo>
                  <a:pt x="30228" y="37334"/>
                </a:moveTo>
                <a:cubicBezTo>
                  <a:pt x="31538" y="38420"/>
                  <a:pt x="32698" y="39674"/>
                  <a:pt x="33634" y="40965"/>
                </a:cubicBezTo>
                <a:cubicBezTo>
                  <a:pt x="32923" y="41077"/>
                  <a:pt x="32193" y="41208"/>
                  <a:pt x="31500" y="41377"/>
                </a:cubicBezTo>
                <a:cubicBezTo>
                  <a:pt x="31482" y="41377"/>
                  <a:pt x="31463" y="41396"/>
                  <a:pt x="31463" y="41396"/>
                </a:cubicBezTo>
                <a:cubicBezTo>
                  <a:pt x="30958" y="40198"/>
                  <a:pt x="30583" y="38962"/>
                  <a:pt x="30284" y="37577"/>
                </a:cubicBezTo>
                <a:lnTo>
                  <a:pt x="30228" y="37334"/>
                </a:lnTo>
                <a:close/>
                <a:moveTo>
                  <a:pt x="55233" y="41433"/>
                </a:moveTo>
                <a:cubicBezTo>
                  <a:pt x="55064" y="41920"/>
                  <a:pt x="54840" y="42388"/>
                  <a:pt x="54597" y="42818"/>
                </a:cubicBezTo>
                <a:cubicBezTo>
                  <a:pt x="54597" y="42388"/>
                  <a:pt x="54578" y="41957"/>
                  <a:pt x="54540" y="41527"/>
                </a:cubicBezTo>
                <a:cubicBezTo>
                  <a:pt x="54784" y="41508"/>
                  <a:pt x="55008" y="41470"/>
                  <a:pt x="55233" y="41433"/>
                </a:cubicBezTo>
                <a:close/>
                <a:moveTo>
                  <a:pt x="45014" y="31382"/>
                </a:moveTo>
                <a:cubicBezTo>
                  <a:pt x="44527" y="32749"/>
                  <a:pt x="44321" y="34208"/>
                  <a:pt x="44546" y="35650"/>
                </a:cubicBezTo>
                <a:cubicBezTo>
                  <a:pt x="44976" y="38644"/>
                  <a:pt x="47391" y="40722"/>
                  <a:pt x="50254" y="41358"/>
                </a:cubicBezTo>
                <a:cubicBezTo>
                  <a:pt x="50835" y="41489"/>
                  <a:pt x="51415" y="41564"/>
                  <a:pt x="51995" y="41601"/>
                </a:cubicBezTo>
                <a:cubicBezTo>
                  <a:pt x="51995" y="41601"/>
                  <a:pt x="51995" y="41620"/>
                  <a:pt x="51995" y="41620"/>
                </a:cubicBezTo>
                <a:cubicBezTo>
                  <a:pt x="52032" y="42163"/>
                  <a:pt x="52051" y="42706"/>
                  <a:pt x="52014" y="43267"/>
                </a:cubicBezTo>
                <a:cubicBezTo>
                  <a:pt x="50741" y="42462"/>
                  <a:pt x="49319" y="41864"/>
                  <a:pt x="47877" y="41452"/>
                </a:cubicBezTo>
                <a:cubicBezTo>
                  <a:pt x="45409" y="40734"/>
                  <a:pt x="42794" y="40475"/>
                  <a:pt x="40215" y="40475"/>
                </a:cubicBezTo>
                <a:cubicBezTo>
                  <a:pt x="40037" y="40475"/>
                  <a:pt x="39858" y="40476"/>
                  <a:pt x="39680" y="40478"/>
                </a:cubicBezTo>
                <a:cubicBezTo>
                  <a:pt x="38538" y="40478"/>
                  <a:pt x="37396" y="40535"/>
                  <a:pt x="36236" y="40647"/>
                </a:cubicBezTo>
                <a:cubicBezTo>
                  <a:pt x="35038" y="38719"/>
                  <a:pt x="33503" y="36997"/>
                  <a:pt x="31837" y="35612"/>
                </a:cubicBezTo>
                <a:cubicBezTo>
                  <a:pt x="31800" y="35593"/>
                  <a:pt x="31762" y="35556"/>
                  <a:pt x="31744" y="35537"/>
                </a:cubicBezTo>
                <a:cubicBezTo>
                  <a:pt x="32081" y="35163"/>
                  <a:pt x="32399" y="34789"/>
                  <a:pt x="32698" y="34396"/>
                </a:cubicBezTo>
                <a:cubicBezTo>
                  <a:pt x="33714" y="34633"/>
                  <a:pt x="34762" y="34749"/>
                  <a:pt x="35814" y="34749"/>
                </a:cubicBezTo>
                <a:cubicBezTo>
                  <a:pt x="38249" y="34749"/>
                  <a:pt x="40700" y="34125"/>
                  <a:pt x="42805" y="32936"/>
                </a:cubicBezTo>
                <a:cubicBezTo>
                  <a:pt x="43591" y="32487"/>
                  <a:pt x="44340" y="31962"/>
                  <a:pt x="45014" y="31382"/>
                </a:cubicBezTo>
                <a:close/>
                <a:moveTo>
                  <a:pt x="14805" y="37409"/>
                </a:moveTo>
                <a:cubicBezTo>
                  <a:pt x="15161" y="37652"/>
                  <a:pt x="15535" y="37877"/>
                  <a:pt x="15928" y="38083"/>
                </a:cubicBezTo>
                <a:cubicBezTo>
                  <a:pt x="16471" y="38364"/>
                  <a:pt x="17033" y="38607"/>
                  <a:pt x="17613" y="38813"/>
                </a:cubicBezTo>
                <a:cubicBezTo>
                  <a:pt x="17313" y="40198"/>
                  <a:pt x="17089" y="41601"/>
                  <a:pt x="16958" y="43005"/>
                </a:cubicBezTo>
                <a:cubicBezTo>
                  <a:pt x="16939" y="43230"/>
                  <a:pt x="16920" y="43473"/>
                  <a:pt x="16902" y="43716"/>
                </a:cubicBezTo>
                <a:cubicBezTo>
                  <a:pt x="16452" y="43436"/>
                  <a:pt x="16059" y="43118"/>
                  <a:pt x="15741" y="42706"/>
                </a:cubicBezTo>
                <a:cubicBezTo>
                  <a:pt x="15180" y="41995"/>
                  <a:pt x="14768" y="40778"/>
                  <a:pt x="14693" y="39861"/>
                </a:cubicBezTo>
                <a:cubicBezTo>
                  <a:pt x="14618" y="38981"/>
                  <a:pt x="14656" y="38214"/>
                  <a:pt x="14805" y="37409"/>
                </a:cubicBezTo>
                <a:close/>
                <a:moveTo>
                  <a:pt x="27139" y="38757"/>
                </a:moveTo>
                <a:cubicBezTo>
                  <a:pt x="27439" y="40011"/>
                  <a:pt x="27813" y="41246"/>
                  <a:pt x="28300" y="42425"/>
                </a:cubicBezTo>
                <a:cubicBezTo>
                  <a:pt x="27327" y="42855"/>
                  <a:pt x="26428" y="43380"/>
                  <a:pt x="25623" y="44016"/>
                </a:cubicBezTo>
                <a:cubicBezTo>
                  <a:pt x="25361" y="44166"/>
                  <a:pt x="25099" y="44315"/>
                  <a:pt x="24856" y="44484"/>
                </a:cubicBezTo>
                <a:cubicBezTo>
                  <a:pt x="24837" y="44446"/>
                  <a:pt x="24837" y="44409"/>
                  <a:pt x="24837" y="44372"/>
                </a:cubicBezTo>
                <a:cubicBezTo>
                  <a:pt x="24824" y="44290"/>
                  <a:pt x="24810" y="44208"/>
                  <a:pt x="24796" y="44133"/>
                </a:cubicBezTo>
                <a:lnTo>
                  <a:pt x="24796" y="44133"/>
                </a:lnTo>
                <a:cubicBezTo>
                  <a:pt x="24785" y="44044"/>
                  <a:pt x="24762" y="43868"/>
                  <a:pt x="24762" y="43847"/>
                </a:cubicBezTo>
                <a:cubicBezTo>
                  <a:pt x="24688" y="43230"/>
                  <a:pt x="24650" y="42612"/>
                  <a:pt x="24650" y="42013"/>
                </a:cubicBezTo>
                <a:cubicBezTo>
                  <a:pt x="24631" y="41396"/>
                  <a:pt x="24650" y="40778"/>
                  <a:pt x="24706" y="40160"/>
                </a:cubicBezTo>
                <a:cubicBezTo>
                  <a:pt x="24725" y="39992"/>
                  <a:pt x="24744" y="39823"/>
                  <a:pt x="24762" y="39655"/>
                </a:cubicBezTo>
                <a:cubicBezTo>
                  <a:pt x="24762" y="39636"/>
                  <a:pt x="24762" y="39636"/>
                  <a:pt x="24762" y="39618"/>
                </a:cubicBezTo>
                <a:cubicBezTo>
                  <a:pt x="24781" y="39561"/>
                  <a:pt x="24781" y="39505"/>
                  <a:pt x="24800" y="39430"/>
                </a:cubicBezTo>
                <a:lnTo>
                  <a:pt x="24800" y="39449"/>
                </a:lnTo>
                <a:cubicBezTo>
                  <a:pt x="25605" y="39299"/>
                  <a:pt x="26391" y="39056"/>
                  <a:pt x="27139" y="38757"/>
                </a:cubicBezTo>
                <a:close/>
                <a:moveTo>
                  <a:pt x="41420" y="43660"/>
                </a:moveTo>
                <a:cubicBezTo>
                  <a:pt x="44677" y="43679"/>
                  <a:pt x="48401" y="44222"/>
                  <a:pt x="51134" y="46093"/>
                </a:cubicBezTo>
                <a:cubicBezTo>
                  <a:pt x="50113" y="46593"/>
                  <a:pt x="48948" y="46914"/>
                  <a:pt x="47806" y="46914"/>
                </a:cubicBezTo>
                <a:cubicBezTo>
                  <a:pt x="47021" y="46914"/>
                  <a:pt x="46247" y="46762"/>
                  <a:pt x="45538" y="46412"/>
                </a:cubicBezTo>
                <a:cubicBezTo>
                  <a:pt x="45482" y="46393"/>
                  <a:pt x="45425" y="46393"/>
                  <a:pt x="45388" y="46393"/>
                </a:cubicBezTo>
                <a:cubicBezTo>
                  <a:pt x="44770" y="45888"/>
                  <a:pt x="44115" y="45420"/>
                  <a:pt x="43423" y="45027"/>
                </a:cubicBezTo>
                <a:cubicBezTo>
                  <a:pt x="42581" y="44503"/>
                  <a:pt x="41663" y="44053"/>
                  <a:pt x="40709" y="43660"/>
                </a:cubicBezTo>
                <a:close/>
                <a:moveTo>
                  <a:pt x="10051" y="24382"/>
                </a:moveTo>
                <a:lnTo>
                  <a:pt x="10051" y="24382"/>
                </a:lnTo>
                <a:cubicBezTo>
                  <a:pt x="9359" y="27358"/>
                  <a:pt x="9434" y="30540"/>
                  <a:pt x="10912" y="33273"/>
                </a:cubicBezTo>
                <a:cubicBezTo>
                  <a:pt x="11287" y="33984"/>
                  <a:pt x="11754" y="34639"/>
                  <a:pt x="12279" y="35238"/>
                </a:cubicBezTo>
                <a:cubicBezTo>
                  <a:pt x="8685" y="38569"/>
                  <a:pt x="6252" y="43286"/>
                  <a:pt x="5372" y="48115"/>
                </a:cubicBezTo>
                <a:cubicBezTo>
                  <a:pt x="4904" y="46767"/>
                  <a:pt x="4530" y="45345"/>
                  <a:pt x="4287" y="43829"/>
                </a:cubicBezTo>
                <a:cubicBezTo>
                  <a:pt x="4212" y="43380"/>
                  <a:pt x="4137" y="42781"/>
                  <a:pt x="4099" y="42069"/>
                </a:cubicBezTo>
                <a:cubicBezTo>
                  <a:pt x="4062" y="41321"/>
                  <a:pt x="4043" y="40553"/>
                  <a:pt x="4081" y="39805"/>
                </a:cubicBezTo>
                <a:cubicBezTo>
                  <a:pt x="4137" y="38251"/>
                  <a:pt x="4361" y="36960"/>
                  <a:pt x="4755" y="35425"/>
                </a:cubicBezTo>
                <a:cubicBezTo>
                  <a:pt x="5765" y="31532"/>
                  <a:pt x="7712" y="27789"/>
                  <a:pt x="10051" y="24382"/>
                </a:cubicBezTo>
                <a:close/>
                <a:moveTo>
                  <a:pt x="33488" y="44762"/>
                </a:moveTo>
                <a:cubicBezTo>
                  <a:pt x="34257" y="44762"/>
                  <a:pt x="35012" y="44832"/>
                  <a:pt x="35768" y="44933"/>
                </a:cubicBezTo>
                <a:cubicBezTo>
                  <a:pt x="36198" y="46112"/>
                  <a:pt x="36442" y="47310"/>
                  <a:pt x="36479" y="48564"/>
                </a:cubicBezTo>
                <a:cubicBezTo>
                  <a:pt x="35244" y="47478"/>
                  <a:pt x="34121" y="46131"/>
                  <a:pt x="33241" y="44765"/>
                </a:cubicBezTo>
                <a:lnTo>
                  <a:pt x="33222" y="44765"/>
                </a:lnTo>
                <a:cubicBezTo>
                  <a:pt x="33311" y="44763"/>
                  <a:pt x="33400" y="44762"/>
                  <a:pt x="33488" y="44762"/>
                </a:cubicBezTo>
                <a:close/>
                <a:moveTo>
                  <a:pt x="60661" y="39618"/>
                </a:moveTo>
                <a:lnTo>
                  <a:pt x="60661" y="39618"/>
                </a:lnTo>
                <a:cubicBezTo>
                  <a:pt x="60717" y="41227"/>
                  <a:pt x="60455" y="42837"/>
                  <a:pt x="59818" y="44390"/>
                </a:cubicBezTo>
                <a:cubicBezTo>
                  <a:pt x="59800" y="44428"/>
                  <a:pt x="59800" y="44465"/>
                  <a:pt x="59781" y="44484"/>
                </a:cubicBezTo>
                <a:cubicBezTo>
                  <a:pt x="59781" y="44503"/>
                  <a:pt x="59762" y="44540"/>
                  <a:pt x="59744" y="44596"/>
                </a:cubicBezTo>
                <a:cubicBezTo>
                  <a:pt x="59687" y="44690"/>
                  <a:pt x="59650" y="44783"/>
                  <a:pt x="59613" y="44877"/>
                </a:cubicBezTo>
                <a:cubicBezTo>
                  <a:pt x="59482" y="45139"/>
                  <a:pt x="59332" y="45420"/>
                  <a:pt x="59182" y="45663"/>
                </a:cubicBezTo>
                <a:cubicBezTo>
                  <a:pt x="59051" y="45888"/>
                  <a:pt x="58920" y="46093"/>
                  <a:pt x="58789" y="46299"/>
                </a:cubicBezTo>
                <a:cubicBezTo>
                  <a:pt x="58695" y="46430"/>
                  <a:pt x="58621" y="46561"/>
                  <a:pt x="58527" y="46674"/>
                </a:cubicBezTo>
                <a:cubicBezTo>
                  <a:pt x="58527" y="46674"/>
                  <a:pt x="58396" y="46861"/>
                  <a:pt x="58377" y="46898"/>
                </a:cubicBezTo>
                <a:cubicBezTo>
                  <a:pt x="57872" y="47516"/>
                  <a:pt x="57329" y="48115"/>
                  <a:pt x="56730" y="48639"/>
                </a:cubicBezTo>
                <a:cubicBezTo>
                  <a:pt x="56244" y="47535"/>
                  <a:pt x="55589" y="46505"/>
                  <a:pt x="54784" y="45588"/>
                </a:cubicBezTo>
                <a:cubicBezTo>
                  <a:pt x="56056" y="44521"/>
                  <a:pt x="57086" y="43155"/>
                  <a:pt x="57629" y="41601"/>
                </a:cubicBezTo>
                <a:cubicBezTo>
                  <a:pt x="57722" y="41339"/>
                  <a:pt x="57797" y="41059"/>
                  <a:pt x="57872" y="40778"/>
                </a:cubicBezTo>
                <a:cubicBezTo>
                  <a:pt x="58078" y="40703"/>
                  <a:pt x="58302" y="40628"/>
                  <a:pt x="58508" y="40553"/>
                </a:cubicBezTo>
                <a:cubicBezTo>
                  <a:pt x="59238" y="40273"/>
                  <a:pt x="59968" y="39954"/>
                  <a:pt x="60661" y="39618"/>
                </a:cubicBezTo>
                <a:close/>
                <a:moveTo>
                  <a:pt x="67792" y="34396"/>
                </a:moveTo>
                <a:lnTo>
                  <a:pt x="67792" y="34396"/>
                </a:lnTo>
                <a:cubicBezTo>
                  <a:pt x="68952" y="36567"/>
                  <a:pt x="69645" y="39000"/>
                  <a:pt x="70000" y="41470"/>
                </a:cubicBezTo>
                <a:cubicBezTo>
                  <a:pt x="69607" y="42724"/>
                  <a:pt x="69102" y="43960"/>
                  <a:pt x="68428" y="45101"/>
                </a:cubicBezTo>
                <a:cubicBezTo>
                  <a:pt x="67548" y="46524"/>
                  <a:pt x="66444" y="47722"/>
                  <a:pt x="65153" y="48714"/>
                </a:cubicBezTo>
                <a:cubicBezTo>
                  <a:pt x="65433" y="48003"/>
                  <a:pt x="65695" y="47310"/>
                  <a:pt x="65939" y="46599"/>
                </a:cubicBezTo>
                <a:cubicBezTo>
                  <a:pt x="67249" y="42706"/>
                  <a:pt x="67998" y="38513"/>
                  <a:pt x="67792" y="34396"/>
                </a:cubicBezTo>
                <a:close/>
                <a:moveTo>
                  <a:pt x="29816" y="45532"/>
                </a:moveTo>
                <a:cubicBezTo>
                  <a:pt x="30471" y="46674"/>
                  <a:pt x="31201" y="47759"/>
                  <a:pt x="32043" y="48751"/>
                </a:cubicBezTo>
                <a:cubicBezTo>
                  <a:pt x="30415" y="48283"/>
                  <a:pt x="28768" y="47797"/>
                  <a:pt x="27139" y="47291"/>
                </a:cubicBezTo>
                <a:cubicBezTo>
                  <a:pt x="27327" y="47104"/>
                  <a:pt x="27532" y="46917"/>
                  <a:pt x="27738" y="46749"/>
                </a:cubicBezTo>
                <a:cubicBezTo>
                  <a:pt x="27795" y="46692"/>
                  <a:pt x="27944" y="46599"/>
                  <a:pt x="27963" y="46580"/>
                </a:cubicBezTo>
                <a:cubicBezTo>
                  <a:pt x="28094" y="46486"/>
                  <a:pt x="28225" y="46393"/>
                  <a:pt x="28356" y="46318"/>
                </a:cubicBezTo>
                <a:cubicBezTo>
                  <a:pt x="28581" y="46168"/>
                  <a:pt x="28805" y="46037"/>
                  <a:pt x="29049" y="45906"/>
                </a:cubicBezTo>
                <a:cubicBezTo>
                  <a:pt x="29292" y="45775"/>
                  <a:pt x="29535" y="45663"/>
                  <a:pt x="29778" y="45551"/>
                </a:cubicBezTo>
                <a:cubicBezTo>
                  <a:pt x="29797" y="45551"/>
                  <a:pt x="29797" y="45551"/>
                  <a:pt x="29816" y="45532"/>
                </a:cubicBezTo>
                <a:close/>
                <a:moveTo>
                  <a:pt x="46586" y="47478"/>
                </a:moveTo>
                <a:lnTo>
                  <a:pt x="46586" y="47478"/>
                </a:lnTo>
                <a:cubicBezTo>
                  <a:pt x="47222" y="47703"/>
                  <a:pt x="47877" y="47834"/>
                  <a:pt x="48589" y="47871"/>
                </a:cubicBezTo>
                <a:cubicBezTo>
                  <a:pt x="48644" y="47873"/>
                  <a:pt x="48700" y="47874"/>
                  <a:pt x="48755" y="47874"/>
                </a:cubicBezTo>
                <a:cubicBezTo>
                  <a:pt x="49462" y="47874"/>
                  <a:pt x="50139" y="47764"/>
                  <a:pt x="50816" y="47591"/>
                </a:cubicBezTo>
                <a:lnTo>
                  <a:pt x="50816" y="47591"/>
                </a:lnTo>
                <a:cubicBezTo>
                  <a:pt x="50516" y="48115"/>
                  <a:pt x="50161" y="48620"/>
                  <a:pt x="49730" y="49051"/>
                </a:cubicBezTo>
                <a:cubicBezTo>
                  <a:pt x="49337" y="49444"/>
                  <a:pt x="48925" y="49762"/>
                  <a:pt x="48495" y="50024"/>
                </a:cubicBezTo>
                <a:cubicBezTo>
                  <a:pt x="47971" y="49088"/>
                  <a:pt x="47335" y="48246"/>
                  <a:pt x="46586" y="47478"/>
                </a:cubicBezTo>
                <a:close/>
                <a:moveTo>
                  <a:pt x="19859" y="48134"/>
                </a:moveTo>
                <a:cubicBezTo>
                  <a:pt x="19896" y="48134"/>
                  <a:pt x="19934" y="48152"/>
                  <a:pt x="19990" y="48171"/>
                </a:cubicBezTo>
                <a:cubicBezTo>
                  <a:pt x="20139" y="48732"/>
                  <a:pt x="20327" y="49294"/>
                  <a:pt x="20533" y="49855"/>
                </a:cubicBezTo>
                <a:cubicBezTo>
                  <a:pt x="20458" y="50024"/>
                  <a:pt x="20402" y="50174"/>
                  <a:pt x="20345" y="50342"/>
                </a:cubicBezTo>
                <a:cubicBezTo>
                  <a:pt x="20121" y="49631"/>
                  <a:pt x="19952" y="48882"/>
                  <a:pt x="19859" y="48134"/>
                </a:cubicBezTo>
                <a:close/>
                <a:moveTo>
                  <a:pt x="38444" y="45569"/>
                </a:moveTo>
                <a:lnTo>
                  <a:pt x="38444" y="45569"/>
                </a:lnTo>
                <a:cubicBezTo>
                  <a:pt x="40297" y="46168"/>
                  <a:pt x="42038" y="47067"/>
                  <a:pt x="43516" y="48227"/>
                </a:cubicBezTo>
                <a:cubicBezTo>
                  <a:pt x="44490" y="48994"/>
                  <a:pt x="45351" y="49912"/>
                  <a:pt x="45987" y="50941"/>
                </a:cubicBezTo>
                <a:lnTo>
                  <a:pt x="45987" y="50960"/>
                </a:lnTo>
                <a:cubicBezTo>
                  <a:pt x="45650" y="51016"/>
                  <a:pt x="45369" y="51053"/>
                  <a:pt x="45070" y="51072"/>
                </a:cubicBezTo>
                <a:cubicBezTo>
                  <a:pt x="44527" y="51129"/>
                  <a:pt x="43983" y="51154"/>
                  <a:pt x="43440" y="51154"/>
                </a:cubicBezTo>
                <a:cubicBezTo>
                  <a:pt x="43272" y="51154"/>
                  <a:pt x="43104" y="51151"/>
                  <a:pt x="42936" y="51147"/>
                </a:cubicBezTo>
                <a:cubicBezTo>
                  <a:pt x="41832" y="51109"/>
                  <a:pt x="40728" y="50960"/>
                  <a:pt x="39623" y="50735"/>
                </a:cubicBezTo>
                <a:cubicBezTo>
                  <a:pt x="39605" y="50716"/>
                  <a:pt x="39567" y="50716"/>
                  <a:pt x="39530" y="50698"/>
                </a:cubicBezTo>
                <a:cubicBezTo>
                  <a:pt x="39305" y="50567"/>
                  <a:pt x="39081" y="50436"/>
                  <a:pt x="38856" y="50305"/>
                </a:cubicBezTo>
                <a:cubicBezTo>
                  <a:pt x="39024" y="48714"/>
                  <a:pt x="38856" y="47123"/>
                  <a:pt x="38444" y="45569"/>
                </a:cubicBezTo>
                <a:close/>
                <a:moveTo>
                  <a:pt x="53474" y="48396"/>
                </a:moveTo>
                <a:cubicBezTo>
                  <a:pt x="53511" y="48470"/>
                  <a:pt x="53567" y="48527"/>
                  <a:pt x="53605" y="48601"/>
                </a:cubicBezTo>
                <a:cubicBezTo>
                  <a:pt x="53941" y="49126"/>
                  <a:pt x="54222" y="49687"/>
                  <a:pt x="54409" y="50267"/>
                </a:cubicBezTo>
                <a:cubicBezTo>
                  <a:pt x="54054" y="50473"/>
                  <a:pt x="53679" y="50679"/>
                  <a:pt x="53305" y="50847"/>
                </a:cubicBezTo>
                <a:cubicBezTo>
                  <a:pt x="53212" y="50885"/>
                  <a:pt x="53118" y="50941"/>
                  <a:pt x="53024" y="50978"/>
                </a:cubicBezTo>
                <a:cubicBezTo>
                  <a:pt x="53024" y="50978"/>
                  <a:pt x="52837" y="51072"/>
                  <a:pt x="52762" y="51091"/>
                </a:cubicBezTo>
                <a:cubicBezTo>
                  <a:pt x="52556" y="51184"/>
                  <a:pt x="52351" y="51259"/>
                  <a:pt x="52126" y="51353"/>
                </a:cubicBezTo>
                <a:cubicBezTo>
                  <a:pt x="51789" y="51465"/>
                  <a:pt x="51452" y="51577"/>
                  <a:pt x="51097" y="51671"/>
                </a:cubicBezTo>
                <a:cubicBezTo>
                  <a:pt x="52126" y="50754"/>
                  <a:pt x="52912" y="49631"/>
                  <a:pt x="53474" y="48396"/>
                </a:cubicBezTo>
                <a:close/>
                <a:moveTo>
                  <a:pt x="27065" y="50473"/>
                </a:moveTo>
                <a:lnTo>
                  <a:pt x="27065" y="50473"/>
                </a:lnTo>
                <a:cubicBezTo>
                  <a:pt x="28412" y="50904"/>
                  <a:pt x="29778" y="51315"/>
                  <a:pt x="31145" y="51708"/>
                </a:cubicBezTo>
                <a:cubicBezTo>
                  <a:pt x="32623" y="52139"/>
                  <a:pt x="34102" y="52588"/>
                  <a:pt x="35581" y="52981"/>
                </a:cubicBezTo>
                <a:cubicBezTo>
                  <a:pt x="35543" y="53075"/>
                  <a:pt x="35506" y="53168"/>
                  <a:pt x="35450" y="53262"/>
                </a:cubicBezTo>
                <a:cubicBezTo>
                  <a:pt x="35262" y="53243"/>
                  <a:pt x="35075" y="53243"/>
                  <a:pt x="34888" y="53224"/>
                </a:cubicBezTo>
                <a:cubicBezTo>
                  <a:pt x="33147" y="53075"/>
                  <a:pt x="31407" y="52906"/>
                  <a:pt x="29685" y="52644"/>
                </a:cubicBezTo>
                <a:cubicBezTo>
                  <a:pt x="29273" y="52588"/>
                  <a:pt x="28880" y="52494"/>
                  <a:pt x="28487" y="52420"/>
                </a:cubicBezTo>
                <a:cubicBezTo>
                  <a:pt x="28431" y="52363"/>
                  <a:pt x="28393" y="52307"/>
                  <a:pt x="28337" y="52270"/>
                </a:cubicBezTo>
                <a:cubicBezTo>
                  <a:pt x="28281" y="52176"/>
                  <a:pt x="28206" y="52101"/>
                  <a:pt x="28131" y="52008"/>
                </a:cubicBezTo>
                <a:cubicBezTo>
                  <a:pt x="28057" y="51933"/>
                  <a:pt x="28000" y="51839"/>
                  <a:pt x="27926" y="51765"/>
                </a:cubicBezTo>
                <a:cubicBezTo>
                  <a:pt x="27926" y="51746"/>
                  <a:pt x="27907" y="51746"/>
                  <a:pt x="27907" y="51727"/>
                </a:cubicBezTo>
                <a:cubicBezTo>
                  <a:pt x="27607" y="51315"/>
                  <a:pt x="27327" y="50904"/>
                  <a:pt x="27065" y="50473"/>
                </a:cubicBezTo>
                <a:close/>
                <a:moveTo>
                  <a:pt x="22535" y="54048"/>
                </a:moveTo>
                <a:cubicBezTo>
                  <a:pt x="22685" y="54329"/>
                  <a:pt x="22853" y="54591"/>
                  <a:pt x="23022" y="54871"/>
                </a:cubicBezTo>
                <a:cubicBezTo>
                  <a:pt x="22853" y="54703"/>
                  <a:pt x="22685" y="54516"/>
                  <a:pt x="22535" y="54347"/>
                </a:cubicBezTo>
                <a:cubicBezTo>
                  <a:pt x="22535" y="54235"/>
                  <a:pt x="22535" y="54142"/>
                  <a:pt x="22535" y="54048"/>
                </a:cubicBezTo>
                <a:close/>
                <a:moveTo>
                  <a:pt x="36217" y="56687"/>
                </a:moveTo>
                <a:cubicBezTo>
                  <a:pt x="38314" y="56829"/>
                  <a:pt x="40403" y="56899"/>
                  <a:pt x="42495" y="56899"/>
                </a:cubicBezTo>
                <a:cubicBezTo>
                  <a:pt x="43446" y="56899"/>
                  <a:pt x="44397" y="56885"/>
                  <a:pt x="45351" y="56855"/>
                </a:cubicBezTo>
                <a:lnTo>
                  <a:pt x="45351" y="56855"/>
                </a:lnTo>
                <a:cubicBezTo>
                  <a:pt x="44171" y="57061"/>
                  <a:pt x="43011" y="57211"/>
                  <a:pt x="41851" y="57267"/>
                </a:cubicBezTo>
                <a:cubicBezTo>
                  <a:pt x="41486" y="57286"/>
                  <a:pt x="41116" y="57295"/>
                  <a:pt x="40744" y="57295"/>
                </a:cubicBezTo>
                <a:cubicBezTo>
                  <a:pt x="40372" y="57295"/>
                  <a:pt x="39998" y="57286"/>
                  <a:pt x="39623" y="57267"/>
                </a:cubicBezTo>
                <a:cubicBezTo>
                  <a:pt x="39286" y="57248"/>
                  <a:pt x="38950" y="57230"/>
                  <a:pt x="38613" y="57211"/>
                </a:cubicBezTo>
                <a:cubicBezTo>
                  <a:pt x="38407" y="57192"/>
                  <a:pt x="38220" y="57174"/>
                  <a:pt x="38014" y="57155"/>
                </a:cubicBezTo>
                <a:cubicBezTo>
                  <a:pt x="38014" y="57155"/>
                  <a:pt x="37658" y="57099"/>
                  <a:pt x="37639" y="57099"/>
                </a:cubicBezTo>
                <a:cubicBezTo>
                  <a:pt x="37134" y="57024"/>
                  <a:pt x="36629" y="56930"/>
                  <a:pt x="36123" y="56818"/>
                </a:cubicBezTo>
                <a:cubicBezTo>
                  <a:pt x="36161" y="56781"/>
                  <a:pt x="36198" y="56743"/>
                  <a:pt x="36217" y="56687"/>
                </a:cubicBezTo>
                <a:close/>
                <a:moveTo>
                  <a:pt x="53923" y="57529"/>
                </a:moveTo>
                <a:cubicBezTo>
                  <a:pt x="53230" y="59045"/>
                  <a:pt x="52201" y="60393"/>
                  <a:pt x="50928" y="61422"/>
                </a:cubicBezTo>
                <a:cubicBezTo>
                  <a:pt x="49955" y="62208"/>
                  <a:pt x="48701" y="62882"/>
                  <a:pt x="47559" y="63256"/>
                </a:cubicBezTo>
                <a:cubicBezTo>
                  <a:pt x="46998" y="63462"/>
                  <a:pt x="46455" y="63612"/>
                  <a:pt x="45912" y="63724"/>
                </a:cubicBezTo>
                <a:cubicBezTo>
                  <a:pt x="46754" y="62845"/>
                  <a:pt x="47503" y="61871"/>
                  <a:pt x="48121" y="60748"/>
                </a:cubicBezTo>
                <a:cubicBezTo>
                  <a:pt x="48308" y="60374"/>
                  <a:pt x="48495" y="60000"/>
                  <a:pt x="48663" y="59607"/>
                </a:cubicBezTo>
                <a:cubicBezTo>
                  <a:pt x="48701" y="59607"/>
                  <a:pt x="48720" y="59607"/>
                  <a:pt x="48738" y="59588"/>
                </a:cubicBezTo>
                <a:cubicBezTo>
                  <a:pt x="50498" y="59064"/>
                  <a:pt x="52238" y="58371"/>
                  <a:pt x="53923" y="57529"/>
                </a:cubicBezTo>
                <a:close/>
                <a:moveTo>
                  <a:pt x="32680" y="59532"/>
                </a:moveTo>
                <a:cubicBezTo>
                  <a:pt x="35128" y="60465"/>
                  <a:pt x="37751" y="60874"/>
                  <a:pt x="40389" y="60874"/>
                </a:cubicBezTo>
                <a:cubicBezTo>
                  <a:pt x="41986" y="60874"/>
                  <a:pt x="43590" y="60724"/>
                  <a:pt x="45163" y="60449"/>
                </a:cubicBezTo>
                <a:lnTo>
                  <a:pt x="45163" y="60449"/>
                </a:lnTo>
                <a:cubicBezTo>
                  <a:pt x="44883" y="60842"/>
                  <a:pt x="44583" y="61235"/>
                  <a:pt x="44265" y="61591"/>
                </a:cubicBezTo>
                <a:cubicBezTo>
                  <a:pt x="43385" y="62545"/>
                  <a:pt x="42393" y="63331"/>
                  <a:pt x="41308" y="64005"/>
                </a:cubicBezTo>
                <a:cubicBezTo>
                  <a:pt x="40728" y="63949"/>
                  <a:pt x="40260" y="63874"/>
                  <a:pt x="39623" y="63743"/>
                </a:cubicBezTo>
                <a:cubicBezTo>
                  <a:pt x="38276" y="63481"/>
                  <a:pt x="36909" y="63032"/>
                  <a:pt x="35786" y="62489"/>
                </a:cubicBezTo>
                <a:cubicBezTo>
                  <a:pt x="34308" y="61797"/>
                  <a:pt x="32942" y="60917"/>
                  <a:pt x="31669" y="59925"/>
                </a:cubicBezTo>
                <a:cubicBezTo>
                  <a:pt x="32006" y="59813"/>
                  <a:pt x="32343" y="59682"/>
                  <a:pt x="32680" y="59532"/>
                </a:cubicBezTo>
                <a:close/>
                <a:moveTo>
                  <a:pt x="23658" y="58914"/>
                </a:moveTo>
                <a:cubicBezTo>
                  <a:pt x="24033" y="59139"/>
                  <a:pt x="24426" y="59326"/>
                  <a:pt x="24819" y="59513"/>
                </a:cubicBezTo>
                <a:cubicBezTo>
                  <a:pt x="25567" y="59831"/>
                  <a:pt x="26353" y="60075"/>
                  <a:pt x="27139" y="60206"/>
                </a:cubicBezTo>
                <a:cubicBezTo>
                  <a:pt x="27963" y="61067"/>
                  <a:pt x="28843" y="61871"/>
                  <a:pt x="29778" y="62620"/>
                </a:cubicBezTo>
                <a:cubicBezTo>
                  <a:pt x="31744" y="64174"/>
                  <a:pt x="33952" y="65428"/>
                  <a:pt x="36273" y="66251"/>
                </a:cubicBezTo>
                <a:cubicBezTo>
                  <a:pt x="35431" y="66513"/>
                  <a:pt x="34570" y="66775"/>
                  <a:pt x="33709" y="66981"/>
                </a:cubicBezTo>
                <a:cubicBezTo>
                  <a:pt x="33166" y="66831"/>
                  <a:pt x="32623" y="66663"/>
                  <a:pt x="32081" y="66457"/>
                </a:cubicBezTo>
                <a:cubicBezTo>
                  <a:pt x="28300" y="65072"/>
                  <a:pt x="25230" y="62433"/>
                  <a:pt x="23658" y="58914"/>
                </a:cubicBezTo>
                <a:close/>
                <a:moveTo>
                  <a:pt x="70150" y="48302"/>
                </a:moveTo>
                <a:lnTo>
                  <a:pt x="70150" y="48302"/>
                </a:lnTo>
                <a:cubicBezTo>
                  <a:pt x="69888" y="51091"/>
                  <a:pt x="69233" y="53842"/>
                  <a:pt x="67848" y="56294"/>
                </a:cubicBezTo>
                <a:cubicBezTo>
                  <a:pt x="66650" y="58446"/>
                  <a:pt x="65040" y="60262"/>
                  <a:pt x="63075" y="61778"/>
                </a:cubicBezTo>
                <a:cubicBezTo>
                  <a:pt x="59332" y="64716"/>
                  <a:pt x="54709" y="66289"/>
                  <a:pt x="49992" y="67206"/>
                </a:cubicBezTo>
                <a:cubicBezTo>
                  <a:pt x="55177" y="63912"/>
                  <a:pt x="59519" y="59251"/>
                  <a:pt x="62607" y="53898"/>
                </a:cubicBezTo>
                <a:cubicBezTo>
                  <a:pt x="63262" y="53617"/>
                  <a:pt x="63899" y="53337"/>
                  <a:pt x="64516" y="53000"/>
                </a:cubicBezTo>
                <a:cubicBezTo>
                  <a:pt x="66687" y="51839"/>
                  <a:pt x="68634" y="50248"/>
                  <a:pt x="70150" y="48302"/>
                </a:cubicBezTo>
                <a:close/>
                <a:moveTo>
                  <a:pt x="40859" y="67299"/>
                </a:moveTo>
                <a:cubicBezTo>
                  <a:pt x="41008" y="67318"/>
                  <a:pt x="41158" y="67318"/>
                  <a:pt x="41308" y="67337"/>
                </a:cubicBezTo>
                <a:cubicBezTo>
                  <a:pt x="40877" y="67468"/>
                  <a:pt x="40447" y="67599"/>
                  <a:pt x="40016" y="67711"/>
                </a:cubicBezTo>
                <a:cubicBezTo>
                  <a:pt x="40297" y="67580"/>
                  <a:pt x="40578" y="67449"/>
                  <a:pt x="40859" y="67299"/>
                </a:cubicBezTo>
                <a:close/>
                <a:moveTo>
                  <a:pt x="11698" y="39767"/>
                </a:moveTo>
                <a:cubicBezTo>
                  <a:pt x="11754" y="40778"/>
                  <a:pt x="11979" y="41770"/>
                  <a:pt x="12391" y="42724"/>
                </a:cubicBezTo>
                <a:cubicBezTo>
                  <a:pt x="12990" y="44184"/>
                  <a:pt x="13944" y="45382"/>
                  <a:pt x="15273" y="46243"/>
                </a:cubicBezTo>
                <a:cubicBezTo>
                  <a:pt x="15779" y="46561"/>
                  <a:pt x="16321" y="46823"/>
                  <a:pt x="16883" y="47067"/>
                </a:cubicBezTo>
                <a:cubicBezTo>
                  <a:pt x="17033" y="49238"/>
                  <a:pt x="17519" y="51371"/>
                  <a:pt x="18474" y="53337"/>
                </a:cubicBezTo>
                <a:cubicBezTo>
                  <a:pt x="18848" y="54104"/>
                  <a:pt x="19335" y="54853"/>
                  <a:pt x="19859" y="55545"/>
                </a:cubicBezTo>
                <a:cubicBezTo>
                  <a:pt x="19896" y="55863"/>
                  <a:pt x="19934" y="56182"/>
                  <a:pt x="19990" y="56481"/>
                </a:cubicBezTo>
                <a:cubicBezTo>
                  <a:pt x="20439" y="59270"/>
                  <a:pt x="21749" y="61890"/>
                  <a:pt x="23546" y="64080"/>
                </a:cubicBezTo>
                <a:cubicBezTo>
                  <a:pt x="24800" y="65615"/>
                  <a:pt x="26391" y="66850"/>
                  <a:pt x="28113" y="67823"/>
                </a:cubicBezTo>
                <a:cubicBezTo>
                  <a:pt x="27888" y="67786"/>
                  <a:pt x="27645" y="67730"/>
                  <a:pt x="27420" y="67674"/>
                </a:cubicBezTo>
                <a:cubicBezTo>
                  <a:pt x="24351" y="66906"/>
                  <a:pt x="21805" y="65821"/>
                  <a:pt x="19091" y="64192"/>
                </a:cubicBezTo>
                <a:cubicBezTo>
                  <a:pt x="14468" y="61441"/>
                  <a:pt x="10519" y="57642"/>
                  <a:pt x="7749" y="53037"/>
                </a:cubicBezTo>
                <a:cubicBezTo>
                  <a:pt x="7599" y="51072"/>
                  <a:pt x="7787" y="49069"/>
                  <a:pt x="8273" y="47142"/>
                </a:cubicBezTo>
                <a:cubicBezTo>
                  <a:pt x="8947" y="44503"/>
                  <a:pt x="10107" y="41995"/>
                  <a:pt x="11698" y="39767"/>
                </a:cubicBezTo>
                <a:close/>
                <a:moveTo>
                  <a:pt x="53723" y="0"/>
                </a:moveTo>
                <a:cubicBezTo>
                  <a:pt x="49841" y="0"/>
                  <a:pt x="45941" y="1120"/>
                  <a:pt x="42768" y="3307"/>
                </a:cubicBezTo>
                <a:cubicBezTo>
                  <a:pt x="42319" y="3607"/>
                  <a:pt x="41851" y="3963"/>
                  <a:pt x="41364" y="4337"/>
                </a:cubicBezTo>
                <a:cubicBezTo>
                  <a:pt x="40765" y="4243"/>
                  <a:pt x="40147" y="4150"/>
                  <a:pt x="39548" y="4075"/>
                </a:cubicBezTo>
                <a:cubicBezTo>
                  <a:pt x="38657" y="3980"/>
                  <a:pt x="37764" y="3934"/>
                  <a:pt x="36872" y="3934"/>
                </a:cubicBezTo>
                <a:cubicBezTo>
                  <a:pt x="31053" y="3934"/>
                  <a:pt x="25272" y="5887"/>
                  <a:pt x="20420" y="9035"/>
                </a:cubicBezTo>
                <a:cubicBezTo>
                  <a:pt x="14880" y="12610"/>
                  <a:pt x="10388" y="17607"/>
                  <a:pt x="6720" y="23053"/>
                </a:cubicBezTo>
                <a:cubicBezTo>
                  <a:pt x="2920" y="28743"/>
                  <a:pt x="1" y="35388"/>
                  <a:pt x="487" y="42369"/>
                </a:cubicBezTo>
                <a:cubicBezTo>
                  <a:pt x="843" y="47441"/>
                  <a:pt x="2714" y="52214"/>
                  <a:pt x="5503" y="56406"/>
                </a:cubicBezTo>
                <a:cubicBezTo>
                  <a:pt x="6476" y="60655"/>
                  <a:pt x="8835" y="64567"/>
                  <a:pt x="12353" y="67262"/>
                </a:cubicBezTo>
                <a:cubicBezTo>
                  <a:pt x="15879" y="69970"/>
                  <a:pt x="20111" y="70895"/>
                  <a:pt x="24414" y="70895"/>
                </a:cubicBezTo>
                <a:cubicBezTo>
                  <a:pt x="24543" y="70895"/>
                  <a:pt x="24671" y="70894"/>
                  <a:pt x="24800" y="70893"/>
                </a:cubicBezTo>
                <a:cubicBezTo>
                  <a:pt x="27636" y="71786"/>
                  <a:pt x="30590" y="72236"/>
                  <a:pt x="33544" y="72236"/>
                </a:cubicBezTo>
                <a:cubicBezTo>
                  <a:pt x="36224" y="72236"/>
                  <a:pt x="38904" y="71865"/>
                  <a:pt x="41495" y="71117"/>
                </a:cubicBezTo>
                <a:cubicBezTo>
                  <a:pt x="41673" y="71120"/>
                  <a:pt x="41850" y="71121"/>
                  <a:pt x="42028" y="71121"/>
                </a:cubicBezTo>
                <a:cubicBezTo>
                  <a:pt x="44657" y="71121"/>
                  <a:pt x="47280" y="70864"/>
                  <a:pt x="49805" y="70444"/>
                </a:cubicBezTo>
                <a:cubicBezTo>
                  <a:pt x="55364" y="69545"/>
                  <a:pt x="60904" y="67355"/>
                  <a:pt x="65265" y="63724"/>
                </a:cubicBezTo>
                <a:cubicBezTo>
                  <a:pt x="67361" y="61984"/>
                  <a:pt x="69158" y="59813"/>
                  <a:pt x="70412" y="57379"/>
                </a:cubicBezTo>
                <a:cubicBezTo>
                  <a:pt x="72022" y="54254"/>
                  <a:pt x="72714" y="50735"/>
                  <a:pt x="72920" y="47235"/>
                </a:cubicBezTo>
                <a:cubicBezTo>
                  <a:pt x="72995" y="45831"/>
                  <a:pt x="72995" y="44428"/>
                  <a:pt x="72883" y="43005"/>
                </a:cubicBezTo>
                <a:cubicBezTo>
                  <a:pt x="73538" y="41040"/>
                  <a:pt x="73893" y="38962"/>
                  <a:pt x="74080" y="36904"/>
                </a:cubicBezTo>
                <a:lnTo>
                  <a:pt x="74099" y="36904"/>
                </a:lnTo>
                <a:cubicBezTo>
                  <a:pt x="74548" y="32168"/>
                  <a:pt x="74155" y="27396"/>
                  <a:pt x="72995" y="22791"/>
                </a:cubicBezTo>
                <a:cubicBezTo>
                  <a:pt x="73444" y="19273"/>
                  <a:pt x="72976" y="15660"/>
                  <a:pt x="71591" y="12310"/>
                </a:cubicBezTo>
                <a:cubicBezTo>
                  <a:pt x="69326" y="6882"/>
                  <a:pt x="64928" y="2447"/>
                  <a:pt x="59220" y="781"/>
                </a:cubicBezTo>
                <a:cubicBezTo>
                  <a:pt x="57446" y="259"/>
                  <a:pt x="55587" y="0"/>
                  <a:pt x="5372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87" name="Google Shape;87;p8"/>
          <p:cNvPicPr preferRelativeResize="0"/>
          <p:nvPr/>
        </p:nvPicPr>
        <p:blipFill>
          <a:blip r:embed="rId7">
            <a:alphaModFix/>
          </a:blip>
          <a:stretch>
            <a:fillRect/>
          </a:stretch>
        </p:blipFill>
        <p:spPr>
          <a:xfrm rot="-6768169">
            <a:off x="254000" y="4355400"/>
            <a:ext cx="2671026" cy="2325600"/>
          </a:xfrm>
          <a:prstGeom prst="rect">
            <a:avLst/>
          </a:prstGeom>
          <a:noFill/>
          <a:ln>
            <a:noFill/>
          </a:ln>
        </p:spPr>
      </p:pic>
      <p:pic>
        <p:nvPicPr>
          <p:cNvPr id="88" name="Google Shape;88;p8"/>
          <p:cNvPicPr preferRelativeResize="0"/>
          <p:nvPr/>
        </p:nvPicPr>
        <p:blipFill>
          <a:blip r:embed="rId8">
            <a:alphaModFix/>
          </a:blip>
          <a:stretch>
            <a:fillRect/>
          </a:stretch>
        </p:blipFill>
        <p:spPr>
          <a:xfrm rot="2980442">
            <a:off x="5041976" y="-284225"/>
            <a:ext cx="5572051" cy="1292251"/>
          </a:xfrm>
          <a:prstGeom prst="rect">
            <a:avLst/>
          </a:prstGeom>
          <a:noFill/>
          <a:ln>
            <a:noFill/>
          </a:ln>
        </p:spPr>
      </p:pic>
      <p:sp>
        <p:nvSpPr>
          <p:cNvPr id="89" name="Google Shape;89;p8"/>
          <p:cNvSpPr/>
          <p:nvPr/>
        </p:nvSpPr>
        <p:spPr>
          <a:xfrm rot="9552032">
            <a:off x="8252478" y="2948196"/>
            <a:ext cx="486843" cy="911517"/>
          </a:xfrm>
          <a:custGeom>
            <a:avLst/>
            <a:gdLst/>
            <a:ahLst/>
            <a:cxnLst/>
            <a:rect l="l" t="t" r="r" b="b"/>
            <a:pathLst>
              <a:path w="20791" h="38927" extrusionOk="0">
                <a:moveTo>
                  <a:pt x="17846" y="1"/>
                </a:moveTo>
                <a:cubicBezTo>
                  <a:pt x="14711" y="1"/>
                  <a:pt x="11272" y="643"/>
                  <a:pt x="8663" y="2353"/>
                </a:cubicBezTo>
                <a:cubicBezTo>
                  <a:pt x="7646" y="3014"/>
                  <a:pt x="8102" y="4657"/>
                  <a:pt x="9225" y="4657"/>
                </a:cubicBezTo>
                <a:cubicBezTo>
                  <a:pt x="9342" y="4657"/>
                  <a:pt x="9467" y="4639"/>
                  <a:pt x="9598" y="4599"/>
                </a:cubicBezTo>
                <a:cubicBezTo>
                  <a:pt x="11096" y="4132"/>
                  <a:pt x="12574" y="3626"/>
                  <a:pt x="14128" y="3364"/>
                </a:cubicBezTo>
                <a:cubicBezTo>
                  <a:pt x="14371" y="3327"/>
                  <a:pt x="14614" y="3308"/>
                  <a:pt x="14858" y="3271"/>
                </a:cubicBezTo>
                <a:lnTo>
                  <a:pt x="14858" y="3271"/>
                </a:lnTo>
                <a:cubicBezTo>
                  <a:pt x="14671" y="3458"/>
                  <a:pt x="14483" y="3645"/>
                  <a:pt x="14315" y="3832"/>
                </a:cubicBezTo>
                <a:cubicBezTo>
                  <a:pt x="13229" y="4993"/>
                  <a:pt x="12144" y="6134"/>
                  <a:pt x="10983" y="7220"/>
                </a:cubicBezTo>
                <a:cubicBezTo>
                  <a:pt x="9879" y="8305"/>
                  <a:pt x="8719" y="9316"/>
                  <a:pt x="7521" y="10308"/>
                </a:cubicBezTo>
                <a:cubicBezTo>
                  <a:pt x="6941" y="10813"/>
                  <a:pt x="6342" y="11300"/>
                  <a:pt x="5724" y="11768"/>
                </a:cubicBezTo>
                <a:cubicBezTo>
                  <a:pt x="5481" y="11974"/>
                  <a:pt x="5387" y="12049"/>
                  <a:pt x="5050" y="12311"/>
                </a:cubicBezTo>
                <a:cubicBezTo>
                  <a:pt x="4713" y="12554"/>
                  <a:pt x="4377" y="12816"/>
                  <a:pt x="4021" y="13059"/>
                </a:cubicBezTo>
                <a:cubicBezTo>
                  <a:pt x="3366" y="13546"/>
                  <a:pt x="2973" y="14182"/>
                  <a:pt x="3085" y="15025"/>
                </a:cubicBezTo>
                <a:cubicBezTo>
                  <a:pt x="3179" y="15755"/>
                  <a:pt x="3740" y="16503"/>
                  <a:pt x="4508" y="16672"/>
                </a:cubicBezTo>
                <a:cubicBezTo>
                  <a:pt x="5297" y="16840"/>
                  <a:pt x="6078" y="16909"/>
                  <a:pt x="6858" y="16909"/>
                </a:cubicBezTo>
                <a:cubicBezTo>
                  <a:pt x="8242" y="16909"/>
                  <a:pt x="9620" y="16692"/>
                  <a:pt x="11021" y="16428"/>
                </a:cubicBezTo>
                <a:cubicBezTo>
                  <a:pt x="11508" y="16335"/>
                  <a:pt x="11994" y="16241"/>
                  <a:pt x="12500" y="16148"/>
                </a:cubicBezTo>
                <a:cubicBezTo>
                  <a:pt x="12724" y="16110"/>
                  <a:pt x="12949" y="16054"/>
                  <a:pt x="13173" y="16017"/>
                </a:cubicBezTo>
                <a:cubicBezTo>
                  <a:pt x="13286" y="16017"/>
                  <a:pt x="13379" y="15998"/>
                  <a:pt x="13473" y="15979"/>
                </a:cubicBezTo>
                <a:cubicBezTo>
                  <a:pt x="13529" y="15979"/>
                  <a:pt x="13660" y="15960"/>
                  <a:pt x="13735" y="15942"/>
                </a:cubicBezTo>
                <a:cubicBezTo>
                  <a:pt x="14184" y="15904"/>
                  <a:pt x="14633" y="15867"/>
                  <a:pt x="15101" y="15867"/>
                </a:cubicBezTo>
                <a:cubicBezTo>
                  <a:pt x="15176" y="15867"/>
                  <a:pt x="15251" y="15886"/>
                  <a:pt x="15344" y="15886"/>
                </a:cubicBezTo>
                <a:cubicBezTo>
                  <a:pt x="14614" y="16484"/>
                  <a:pt x="13885" y="17065"/>
                  <a:pt x="13155" y="17645"/>
                </a:cubicBezTo>
                <a:lnTo>
                  <a:pt x="7521" y="22174"/>
                </a:lnTo>
                <a:lnTo>
                  <a:pt x="1251" y="27228"/>
                </a:lnTo>
                <a:cubicBezTo>
                  <a:pt x="1" y="28261"/>
                  <a:pt x="926" y="30680"/>
                  <a:pt x="2515" y="30680"/>
                </a:cubicBezTo>
                <a:cubicBezTo>
                  <a:pt x="2567" y="30680"/>
                  <a:pt x="2620" y="30677"/>
                  <a:pt x="2673" y="30672"/>
                </a:cubicBezTo>
                <a:cubicBezTo>
                  <a:pt x="5705" y="30335"/>
                  <a:pt x="8719" y="29848"/>
                  <a:pt x="11713" y="29324"/>
                </a:cubicBezTo>
                <a:lnTo>
                  <a:pt x="11713" y="29324"/>
                </a:lnTo>
                <a:cubicBezTo>
                  <a:pt x="11302" y="29792"/>
                  <a:pt x="10852" y="30279"/>
                  <a:pt x="10366" y="30803"/>
                </a:cubicBezTo>
                <a:cubicBezTo>
                  <a:pt x="9542" y="31664"/>
                  <a:pt x="8681" y="32506"/>
                  <a:pt x="7783" y="33292"/>
                </a:cubicBezTo>
                <a:cubicBezTo>
                  <a:pt x="6866" y="34097"/>
                  <a:pt x="5780" y="34789"/>
                  <a:pt x="4994" y="35706"/>
                </a:cubicBezTo>
                <a:cubicBezTo>
                  <a:pt x="4358" y="36418"/>
                  <a:pt x="4227" y="37428"/>
                  <a:pt x="4844" y="38214"/>
                </a:cubicBezTo>
                <a:cubicBezTo>
                  <a:pt x="5231" y="38706"/>
                  <a:pt x="5749" y="38927"/>
                  <a:pt x="6299" y="38927"/>
                </a:cubicBezTo>
                <a:cubicBezTo>
                  <a:pt x="6627" y="38927"/>
                  <a:pt x="6967" y="38848"/>
                  <a:pt x="7296" y="38701"/>
                </a:cubicBezTo>
                <a:cubicBezTo>
                  <a:pt x="8513" y="38139"/>
                  <a:pt x="9580" y="37091"/>
                  <a:pt x="10553" y="36212"/>
                </a:cubicBezTo>
                <a:cubicBezTo>
                  <a:pt x="11508" y="35369"/>
                  <a:pt x="12425" y="34490"/>
                  <a:pt x="13286" y="33573"/>
                </a:cubicBezTo>
                <a:cubicBezTo>
                  <a:pt x="15101" y="31664"/>
                  <a:pt x="16748" y="29586"/>
                  <a:pt x="18208" y="27377"/>
                </a:cubicBezTo>
                <a:cubicBezTo>
                  <a:pt x="18657" y="26722"/>
                  <a:pt x="18526" y="25749"/>
                  <a:pt x="18058" y="25150"/>
                </a:cubicBezTo>
                <a:cubicBezTo>
                  <a:pt x="17645" y="24619"/>
                  <a:pt x="17068" y="24367"/>
                  <a:pt x="16439" y="24367"/>
                </a:cubicBezTo>
                <a:cubicBezTo>
                  <a:pt x="16271" y="24367"/>
                  <a:pt x="16098" y="24385"/>
                  <a:pt x="15925" y="24420"/>
                </a:cubicBezTo>
                <a:cubicBezTo>
                  <a:pt x="13828" y="24832"/>
                  <a:pt x="11713" y="25244"/>
                  <a:pt x="9617" y="25618"/>
                </a:cubicBezTo>
                <a:cubicBezTo>
                  <a:pt x="11882" y="23765"/>
                  <a:pt x="14147" y="21931"/>
                  <a:pt x="16430" y="20097"/>
                </a:cubicBezTo>
                <a:cubicBezTo>
                  <a:pt x="17366" y="19329"/>
                  <a:pt x="18451" y="18637"/>
                  <a:pt x="19237" y="17720"/>
                </a:cubicBezTo>
                <a:cubicBezTo>
                  <a:pt x="20342" y="16466"/>
                  <a:pt x="20791" y="14594"/>
                  <a:pt x="19518" y="13265"/>
                </a:cubicBezTo>
                <a:cubicBezTo>
                  <a:pt x="18582" y="12273"/>
                  <a:pt x="17160" y="12030"/>
                  <a:pt x="15868" y="11918"/>
                </a:cubicBezTo>
                <a:cubicBezTo>
                  <a:pt x="15619" y="11898"/>
                  <a:pt x="15370" y="11889"/>
                  <a:pt x="15119" y="11889"/>
                </a:cubicBezTo>
                <a:cubicBezTo>
                  <a:pt x="14184" y="11889"/>
                  <a:pt x="13242" y="12013"/>
                  <a:pt x="12312" y="12161"/>
                </a:cubicBezTo>
                <a:cubicBezTo>
                  <a:pt x="11919" y="12217"/>
                  <a:pt x="11508" y="12292"/>
                  <a:pt x="11114" y="12367"/>
                </a:cubicBezTo>
                <a:cubicBezTo>
                  <a:pt x="11975" y="11618"/>
                  <a:pt x="12836" y="10832"/>
                  <a:pt x="13641" y="10027"/>
                </a:cubicBezTo>
                <a:cubicBezTo>
                  <a:pt x="14802" y="8904"/>
                  <a:pt x="15925" y="7725"/>
                  <a:pt x="16991" y="6509"/>
                </a:cubicBezTo>
                <a:cubicBezTo>
                  <a:pt x="18096" y="5236"/>
                  <a:pt x="18994" y="3795"/>
                  <a:pt x="20005" y="2428"/>
                </a:cubicBezTo>
                <a:cubicBezTo>
                  <a:pt x="20772" y="1399"/>
                  <a:pt x="19724" y="70"/>
                  <a:pt x="18620" y="14"/>
                </a:cubicBezTo>
                <a:cubicBezTo>
                  <a:pt x="18364" y="5"/>
                  <a:pt x="18106" y="1"/>
                  <a:pt x="1784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90"/>
        <p:cNvGrpSpPr/>
        <p:nvPr/>
      </p:nvGrpSpPr>
      <p:grpSpPr>
        <a:xfrm>
          <a:off x="0" y="0"/>
          <a:ext cx="0" cy="0"/>
          <a:chOff x="0" y="0"/>
          <a:chExt cx="0" cy="0"/>
        </a:xfrm>
      </p:grpSpPr>
      <p:sp>
        <p:nvSpPr>
          <p:cNvPr id="91" name="Google Shape;91;p9"/>
          <p:cNvSpPr txBox="1">
            <a:spLocks noGrp="1"/>
          </p:cNvSpPr>
          <p:nvPr>
            <p:ph type="title"/>
          </p:nvPr>
        </p:nvSpPr>
        <p:spPr>
          <a:xfrm>
            <a:off x="720000" y="1392725"/>
            <a:ext cx="4199100" cy="725100"/>
          </a:xfrm>
          <a:prstGeom prst="rect">
            <a:avLst/>
          </a:prstGeom>
        </p:spPr>
        <p:txBody>
          <a:bodyPr spcFirstLastPara="1" wrap="square" lIns="91425" tIns="91425" rIns="91425" bIns="91425" anchor="b" anchorCtr="0">
            <a:noAutofit/>
          </a:bodyPr>
          <a:lstStyle>
            <a:lvl1pPr lvl="0" rtl="0">
              <a:spcBef>
                <a:spcPts val="0"/>
              </a:spcBef>
              <a:spcAft>
                <a:spcPts val="0"/>
              </a:spcAft>
              <a:buSzPts val="3600"/>
              <a:buNone/>
              <a:defRPr sz="40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92" name="Google Shape;92;p9"/>
          <p:cNvSpPr txBox="1">
            <a:spLocks noGrp="1"/>
          </p:cNvSpPr>
          <p:nvPr>
            <p:ph type="subTitle" idx="1"/>
          </p:nvPr>
        </p:nvSpPr>
        <p:spPr>
          <a:xfrm>
            <a:off x="720000" y="2161926"/>
            <a:ext cx="4199100" cy="17013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93" name="Google Shape;93;p9"/>
          <p:cNvSpPr>
            <a:spLocks noGrp="1"/>
          </p:cNvSpPr>
          <p:nvPr>
            <p:ph type="pic" idx="2"/>
          </p:nvPr>
        </p:nvSpPr>
        <p:spPr>
          <a:xfrm>
            <a:off x="5557250" y="981625"/>
            <a:ext cx="3038100" cy="3180300"/>
          </a:xfrm>
          <a:prstGeom prst="teardrop">
            <a:avLst>
              <a:gd name="adj" fmla="val 100000"/>
            </a:avLst>
          </a:prstGeom>
          <a:noFill/>
          <a:ln>
            <a:noFill/>
          </a:ln>
        </p:spPr>
      </p:sp>
      <p:pic>
        <p:nvPicPr>
          <p:cNvPr id="94" name="Google Shape;94;p9"/>
          <p:cNvPicPr preferRelativeResize="0"/>
          <p:nvPr/>
        </p:nvPicPr>
        <p:blipFill>
          <a:blip r:embed="rId2">
            <a:alphaModFix/>
          </a:blip>
          <a:stretch>
            <a:fillRect/>
          </a:stretch>
        </p:blipFill>
        <p:spPr>
          <a:xfrm rot="-10013787">
            <a:off x="-143335" y="-377775"/>
            <a:ext cx="6691245" cy="1520750"/>
          </a:xfrm>
          <a:prstGeom prst="rect">
            <a:avLst/>
          </a:prstGeom>
          <a:noFill/>
          <a:ln>
            <a:noFill/>
          </a:ln>
        </p:spPr>
      </p:pic>
      <p:pic>
        <p:nvPicPr>
          <p:cNvPr id="95" name="Google Shape;95;p9"/>
          <p:cNvPicPr preferRelativeResize="0"/>
          <p:nvPr/>
        </p:nvPicPr>
        <p:blipFill>
          <a:blip r:embed="rId3">
            <a:alphaModFix/>
          </a:blip>
          <a:stretch>
            <a:fillRect/>
          </a:stretch>
        </p:blipFill>
        <p:spPr>
          <a:xfrm rot="6407417">
            <a:off x="6248449" y="-230051"/>
            <a:ext cx="5806750" cy="3337336"/>
          </a:xfrm>
          <a:prstGeom prst="rect">
            <a:avLst/>
          </a:prstGeom>
          <a:noFill/>
          <a:ln>
            <a:noFill/>
          </a:ln>
        </p:spPr>
      </p:pic>
      <p:pic>
        <p:nvPicPr>
          <p:cNvPr id="96" name="Google Shape;96;p9"/>
          <p:cNvPicPr preferRelativeResize="0"/>
          <p:nvPr/>
        </p:nvPicPr>
        <p:blipFill>
          <a:blip r:embed="rId4">
            <a:alphaModFix/>
          </a:blip>
          <a:stretch>
            <a:fillRect/>
          </a:stretch>
        </p:blipFill>
        <p:spPr>
          <a:xfrm rot="10028621">
            <a:off x="-1015576" y="4299025"/>
            <a:ext cx="1952850" cy="1633500"/>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07"/>
        <p:cNvGrpSpPr/>
        <p:nvPr/>
      </p:nvGrpSpPr>
      <p:grpSpPr>
        <a:xfrm>
          <a:off x="0" y="0"/>
          <a:ext cx="0" cy="0"/>
          <a:chOff x="0" y="0"/>
          <a:chExt cx="0" cy="0"/>
        </a:xfrm>
      </p:grpSpPr>
      <p:sp>
        <p:nvSpPr>
          <p:cNvPr id="108" name="Google Shape;108;p11"/>
          <p:cNvSpPr txBox="1">
            <a:spLocks noGrp="1"/>
          </p:cNvSpPr>
          <p:nvPr>
            <p:ph type="title" hasCustomPrompt="1"/>
          </p:nvPr>
        </p:nvSpPr>
        <p:spPr>
          <a:xfrm>
            <a:off x="1452900" y="1482275"/>
            <a:ext cx="6238200" cy="1511100"/>
          </a:xfrm>
          <a:prstGeom prst="rect">
            <a:avLst/>
          </a:prstGeom>
        </p:spPr>
        <p:txBody>
          <a:bodyPr spcFirstLastPara="1" wrap="square" lIns="91425" tIns="91425" rIns="91425" bIns="91425" anchor="b" anchorCtr="0">
            <a:noAutofit/>
          </a:bodyPr>
          <a:lstStyle>
            <a:lvl1pPr lvl="0" algn="ctr">
              <a:spcBef>
                <a:spcPts val="0"/>
              </a:spcBef>
              <a:spcAft>
                <a:spcPts val="0"/>
              </a:spcAft>
              <a:buSzPts val="9600"/>
              <a:buNone/>
              <a:defRPr sz="9600"/>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109" name="Google Shape;109;p11"/>
          <p:cNvSpPr txBox="1">
            <a:spLocks noGrp="1"/>
          </p:cNvSpPr>
          <p:nvPr>
            <p:ph type="subTitle" idx="1"/>
          </p:nvPr>
        </p:nvSpPr>
        <p:spPr>
          <a:xfrm>
            <a:off x="1452900" y="2993425"/>
            <a:ext cx="6238200" cy="713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sz="1600"/>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a:p>
        </p:txBody>
      </p:sp>
      <p:pic>
        <p:nvPicPr>
          <p:cNvPr id="110" name="Google Shape;110;p11"/>
          <p:cNvPicPr preferRelativeResize="0"/>
          <p:nvPr/>
        </p:nvPicPr>
        <p:blipFill>
          <a:blip r:embed="rId2">
            <a:alphaModFix/>
          </a:blip>
          <a:stretch>
            <a:fillRect/>
          </a:stretch>
        </p:blipFill>
        <p:spPr>
          <a:xfrm rot="-9856728">
            <a:off x="4220327" y="4484668"/>
            <a:ext cx="5435347" cy="2361564"/>
          </a:xfrm>
          <a:prstGeom prst="rect">
            <a:avLst/>
          </a:prstGeom>
          <a:noFill/>
          <a:ln>
            <a:noFill/>
          </a:ln>
        </p:spPr>
      </p:pic>
      <p:pic>
        <p:nvPicPr>
          <p:cNvPr id="111" name="Google Shape;111;p11"/>
          <p:cNvPicPr preferRelativeResize="0"/>
          <p:nvPr/>
        </p:nvPicPr>
        <p:blipFill>
          <a:blip r:embed="rId3">
            <a:alphaModFix/>
          </a:blip>
          <a:stretch>
            <a:fillRect/>
          </a:stretch>
        </p:blipFill>
        <p:spPr>
          <a:xfrm rot="-6768169">
            <a:off x="-1333213" y="-1435800"/>
            <a:ext cx="2671026" cy="2325600"/>
          </a:xfrm>
          <a:prstGeom prst="rect">
            <a:avLst/>
          </a:prstGeom>
          <a:noFill/>
          <a:ln>
            <a:noFill/>
          </a:ln>
        </p:spPr>
      </p:pic>
      <p:pic>
        <p:nvPicPr>
          <p:cNvPr id="112" name="Google Shape;112;p11"/>
          <p:cNvPicPr preferRelativeResize="0"/>
          <p:nvPr/>
        </p:nvPicPr>
        <p:blipFill>
          <a:blip r:embed="rId4">
            <a:alphaModFix/>
          </a:blip>
          <a:stretch>
            <a:fillRect/>
          </a:stretch>
        </p:blipFill>
        <p:spPr>
          <a:xfrm>
            <a:off x="-1765585" y="2103263"/>
            <a:ext cx="4980669" cy="5143499"/>
          </a:xfrm>
          <a:prstGeom prst="rect">
            <a:avLst/>
          </a:prstGeom>
          <a:noFill/>
          <a:ln>
            <a:noFill/>
          </a:ln>
        </p:spPr>
      </p:pic>
      <p:pic>
        <p:nvPicPr>
          <p:cNvPr id="113" name="Google Shape;113;p11"/>
          <p:cNvPicPr preferRelativeResize="0"/>
          <p:nvPr/>
        </p:nvPicPr>
        <p:blipFill>
          <a:blip r:embed="rId5">
            <a:alphaModFix/>
          </a:blip>
          <a:stretch>
            <a:fillRect/>
          </a:stretch>
        </p:blipFill>
        <p:spPr>
          <a:xfrm rot="6550377">
            <a:off x="-1513751" y="3423500"/>
            <a:ext cx="1824751" cy="2503038"/>
          </a:xfrm>
          <a:prstGeom prst="rect">
            <a:avLst/>
          </a:prstGeom>
          <a:noFill/>
          <a:ln>
            <a:noFill/>
          </a:ln>
        </p:spPr>
      </p:pic>
      <p:pic>
        <p:nvPicPr>
          <p:cNvPr id="114" name="Google Shape;114;p11"/>
          <p:cNvPicPr preferRelativeResize="0"/>
          <p:nvPr/>
        </p:nvPicPr>
        <p:blipFill>
          <a:blip r:embed="rId6">
            <a:alphaModFix/>
          </a:blip>
          <a:stretch>
            <a:fillRect/>
          </a:stretch>
        </p:blipFill>
        <p:spPr>
          <a:xfrm rot="5400000">
            <a:off x="6385226" y="-1444787"/>
            <a:ext cx="5806750" cy="3337333"/>
          </a:xfrm>
          <a:prstGeom prst="rect">
            <a:avLst/>
          </a:prstGeom>
          <a:noFill/>
          <a:ln>
            <a:noFill/>
          </a:ln>
        </p:spPr>
      </p:pic>
      <p:pic>
        <p:nvPicPr>
          <p:cNvPr id="115" name="Google Shape;115;p11"/>
          <p:cNvPicPr preferRelativeResize="0"/>
          <p:nvPr/>
        </p:nvPicPr>
        <p:blipFill>
          <a:blip r:embed="rId7">
            <a:alphaModFix/>
          </a:blip>
          <a:stretch>
            <a:fillRect/>
          </a:stretch>
        </p:blipFill>
        <p:spPr>
          <a:xfrm rot="8308314">
            <a:off x="8047678" y="1672826"/>
            <a:ext cx="1213893" cy="1520749"/>
          </a:xfrm>
          <a:prstGeom prst="rect">
            <a:avLst/>
          </a:prstGeom>
          <a:noFill/>
          <a:ln>
            <a:noFill/>
          </a:ln>
        </p:spPr>
      </p:pic>
      <p:pic>
        <p:nvPicPr>
          <p:cNvPr id="116" name="Google Shape;116;p11"/>
          <p:cNvPicPr preferRelativeResize="0"/>
          <p:nvPr/>
        </p:nvPicPr>
        <p:blipFill>
          <a:blip r:embed="rId8">
            <a:alphaModFix/>
          </a:blip>
          <a:stretch>
            <a:fillRect/>
          </a:stretch>
        </p:blipFill>
        <p:spPr>
          <a:xfrm rot="2039731">
            <a:off x="-671576" y="-36225"/>
            <a:ext cx="1347750" cy="1142451"/>
          </a:xfrm>
          <a:prstGeom prst="rect">
            <a:avLst/>
          </a:prstGeom>
          <a:noFill/>
          <a:ln>
            <a:noFill/>
          </a:ln>
        </p:spPr>
      </p:pic>
      <p:pic>
        <p:nvPicPr>
          <p:cNvPr id="117" name="Google Shape;117;p11"/>
          <p:cNvPicPr preferRelativeResize="0"/>
          <p:nvPr/>
        </p:nvPicPr>
        <p:blipFill>
          <a:blip r:embed="rId9">
            <a:alphaModFix/>
          </a:blip>
          <a:stretch>
            <a:fillRect/>
          </a:stretch>
        </p:blipFill>
        <p:spPr>
          <a:xfrm rot="-318906">
            <a:off x="728629" y="-750837"/>
            <a:ext cx="6691244" cy="1520750"/>
          </a:xfrm>
          <a:prstGeom prst="rect">
            <a:avLst/>
          </a:prstGeom>
          <a:noFill/>
          <a:ln>
            <a:noFill/>
          </a:ln>
        </p:spPr>
      </p:pic>
      <p:sp>
        <p:nvSpPr>
          <p:cNvPr id="118" name="Google Shape;118;p11"/>
          <p:cNvSpPr/>
          <p:nvPr/>
        </p:nvSpPr>
        <p:spPr>
          <a:xfrm>
            <a:off x="7116551" y="4608490"/>
            <a:ext cx="1213844" cy="1176199"/>
          </a:xfrm>
          <a:custGeom>
            <a:avLst/>
            <a:gdLst/>
            <a:ahLst/>
            <a:cxnLst/>
            <a:rect l="l" t="t" r="r" b="b"/>
            <a:pathLst>
              <a:path w="74549" h="72237" extrusionOk="0">
                <a:moveTo>
                  <a:pt x="43236" y="8174"/>
                </a:moveTo>
                <a:cubicBezTo>
                  <a:pt x="43947" y="8380"/>
                  <a:pt x="44639" y="8642"/>
                  <a:pt x="45332" y="8941"/>
                </a:cubicBezTo>
                <a:cubicBezTo>
                  <a:pt x="46530" y="9447"/>
                  <a:pt x="47653" y="10083"/>
                  <a:pt x="48738" y="10813"/>
                </a:cubicBezTo>
                <a:cubicBezTo>
                  <a:pt x="47915" y="10495"/>
                  <a:pt x="47091" y="10176"/>
                  <a:pt x="46249" y="9896"/>
                </a:cubicBezTo>
                <a:cubicBezTo>
                  <a:pt x="45014" y="9484"/>
                  <a:pt x="43722" y="9128"/>
                  <a:pt x="42412" y="8866"/>
                </a:cubicBezTo>
                <a:cubicBezTo>
                  <a:pt x="42468" y="8829"/>
                  <a:pt x="42524" y="8773"/>
                  <a:pt x="42581" y="8717"/>
                </a:cubicBezTo>
                <a:cubicBezTo>
                  <a:pt x="42805" y="8529"/>
                  <a:pt x="43011" y="8361"/>
                  <a:pt x="43236" y="8174"/>
                </a:cubicBezTo>
                <a:close/>
                <a:moveTo>
                  <a:pt x="34738" y="11917"/>
                </a:moveTo>
                <a:lnTo>
                  <a:pt x="34738" y="11917"/>
                </a:lnTo>
                <a:cubicBezTo>
                  <a:pt x="33784" y="13040"/>
                  <a:pt x="32904" y="14219"/>
                  <a:pt x="32081" y="15436"/>
                </a:cubicBezTo>
                <a:cubicBezTo>
                  <a:pt x="31713" y="15324"/>
                  <a:pt x="31333" y="15273"/>
                  <a:pt x="30950" y="15273"/>
                </a:cubicBezTo>
                <a:cubicBezTo>
                  <a:pt x="30690" y="15273"/>
                  <a:pt x="30429" y="15297"/>
                  <a:pt x="30172" y="15342"/>
                </a:cubicBezTo>
                <a:cubicBezTo>
                  <a:pt x="31407" y="13807"/>
                  <a:pt x="32904" y="12591"/>
                  <a:pt x="34738" y="11917"/>
                </a:cubicBezTo>
                <a:close/>
                <a:moveTo>
                  <a:pt x="39399" y="11692"/>
                </a:moveTo>
                <a:cubicBezTo>
                  <a:pt x="40671" y="13302"/>
                  <a:pt x="42730" y="14219"/>
                  <a:pt x="44302" y="15492"/>
                </a:cubicBezTo>
                <a:cubicBezTo>
                  <a:pt x="46174" y="17008"/>
                  <a:pt x="47147" y="19348"/>
                  <a:pt x="47222" y="21706"/>
                </a:cubicBezTo>
                <a:cubicBezTo>
                  <a:pt x="45908" y="21482"/>
                  <a:pt x="44582" y="21365"/>
                  <a:pt x="43272" y="21365"/>
                </a:cubicBezTo>
                <a:cubicBezTo>
                  <a:pt x="42941" y="21365"/>
                  <a:pt x="42610" y="21373"/>
                  <a:pt x="42281" y="21388"/>
                </a:cubicBezTo>
                <a:cubicBezTo>
                  <a:pt x="40278" y="21481"/>
                  <a:pt x="38276" y="21837"/>
                  <a:pt x="36348" y="22417"/>
                </a:cubicBezTo>
                <a:lnTo>
                  <a:pt x="36123" y="22417"/>
                </a:lnTo>
                <a:cubicBezTo>
                  <a:pt x="35992" y="20714"/>
                  <a:pt x="35599" y="18898"/>
                  <a:pt x="34682" y="17495"/>
                </a:cubicBezTo>
                <a:cubicBezTo>
                  <a:pt x="35225" y="16671"/>
                  <a:pt x="35786" y="15866"/>
                  <a:pt x="36385" y="15118"/>
                </a:cubicBezTo>
                <a:cubicBezTo>
                  <a:pt x="37321" y="13920"/>
                  <a:pt x="38332" y="12778"/>
                  <a:pt x="39399" y="11692"/>
                </a:cubicBezTo>
                <a:close/>
                <a:moveTo>
                  <a:pt x="33222" y="19909"/>
                </a:moveTo>
                <a:cubicBezTo>
                  <a:pt x="33503" y="20714"/>
                  <a:pt x="33690" y="21556"/>
                  <a:pt x="33765" y="22417"/>
                </a:cubicBezTo>
                <a:cubicBezTo>
                  <a:pt x="33335" y="22436"/>
                  <a:pt x="32904" y="22454"/>
                  <a:pt x="32474" y="22492"/>
                </a:cubicBezTo>
                <a:cubicBezTo>
                  <a:pt x="32286" y="22511"/>
                  <a:pt x="32118" y="22529"/>
                  <a:pt x="31931" y="22548"/>
                </a:cubicBezTo>
                <a:cubicBezTo>
                  <a:pt x="31950" y="22473"/>
                  <a:pt x="31987" y="22380"/>
                  <a:pt x="32024" y="22323"/>
                </a:cubicBezTo>
                <a:cubicBezTo>
                  <a:pt x="32380" y="21500"/>
                  <a:pt x="32792" y="20695"/>
                  <a:pt x="33222" y="19909"/>
                </a:cubicBezTo>
                <a:close/>
                <a:moveTo>
                  <a:pt x="30722" y="17590"/>
                </a:moveTo>
                <a:cubicBezTo>
                  <a:pt x="30164" y="18594"/>
                  <a:pt x="29626" y="19598"/>
                  <a:pt x="29161" y="20639"/>
                </a:cubicBezTo>
                <a:cubicBezTo>
                  <a:pt x="28805" y="21444"/>
                  <a:pt x="28487" y="22267"/>
                  <a:pt x="28188" y="23072"/>
                </a:cubicBezTo>
                <a:cubicBezTo>
                  <a:pt x="27626" y="23203"/>
                  <a:pt x="27065" y="23315"/>
                  <a:pt x="26503" y="23465"/>
                </a:cubicBezTo>
                <a:cubicBezTo>
                  <a:pt x="26522" y="23222"/>
                  <a:pt x="26541" y="22979"/>
                  <a:pt x="26578" y="22754"/>
                </a:cubicBezTo>
                <a:cubicBezTo>
                  <a:pt x="26728" y="21594"/>
                  <a:pt x="27139" y="20471"/>
                  <a:pt x="27813" y="19535"/>
                </a:cubicBezTo>
                <a:cubicBezTo>
                  <a:pt x="28463" y="18644"/>
                  <a:pt x="29554" y="17661"/>
                  <a:pt x="30722" y="17590"/>
                </a:cubicBezTo>
                <a:close/>
                <a:moveTo>
                  <a:pt x="43865" y="12164"/>
                </a:moveTo>
                <a:cubicBezTo>
                  <a:pt x="44198" y="12256"/>
                  <a:pt x="44531" y="12349"/>
                  <a:pt x="44845" y="12460"/>
                </a:cubicBezTo>
                <a:cubicBezTo>
                  <a:pt x="49075" y="13770"/>
                  <a:pt x="53137" y="15866"/>
                  <a:pt x="56581" y="18711"/>
                </a:cubicBezTo>
                <a:cubicBezTo>
                  <a:pt x="57123" y="19460"/>
                  <a:pt x="57647" y="20227"/>
                  <a:pt x="58134" y="20995"/>
                </a:cubicBezTo>
                <a:cubicBezTo>
                  <a:pt x="58939" y="22211"/>
                  <a:pt x="59669" y="23484"/>
                  <a:pt x="60343" y="24794"/>
                </a:cubicBezTo>
                <a:cubicBezTo>
                  <a:pt x="59096" y="24467"/>
                  <a:pt x="57799" y="24309"/>
                  <a:pt x="56497" y="24309"/>
                </a:cubicBezTo>
                <a:cubicBezTo>
                  <a:pt x="55863" y="24309"/>
                  <a:pt x="55228" y="24346"/>
                  <a:pt x="54597" y="24420"/>
                </a:cubicBezTo>
                <a:cubicBezTo>
                  <a:pt x="53062" y="23521"/>
                  <a:pt x="51396" y="22810"/>
                  <a:pt x="49674" y="22286"/>
                </a:cubicBezTo>
                <a:cubicBezTo>
                  <a:pt x="49730" y="20976"/>
                  <a:pt x="49543" y="19628"/>
                  <a:pt x="49094" y="18281"/>
                </a:cubicBezTo>
                <a:cubicBezTo>
                  <a:pt x="48626" y="16933"/>
                  <a:pt x="47915" y="15698"/>
                  <a:pt x="46960" y="14612"/>
                </a:cubicBezTo>
                <a:cubicBezTo>
                  <a:pt x="46099" y="13620"/>
                  <a:pt x="44976" y="12909"/>
                  <a:pt x="43891" y="12179"/>
                </a:cubicBezTo>
                <a:cubicBezTo>
                  <a:pt x="43877" y="12179"/>
                  <a:pt x="43873" y="12169"/>
                  <a:pt x="43865" y="12164"/>
                </a:cubicBezTo>
                <a:close/>
                <a:moveTo>
                  <a:pt x="27270" y="26160"/>
                </a:moveTo>
                <a:lnTo>
                  <a:pt x="27270" y="26160"/>
                </a:lnTo>
                <a:cubicBezTo>
                  <a:pt x="27196" y="26441"/>
                  <a:pt x="27139" y="26722"/>
                  <a:pt x="27065" y="27003"/>
                </a:cubicBezTo>
                <a:cubicBezTo>
                  <a:pt x="26990" y="26759"/>
                  <a:pt x="26896" y="26535"/>
                  <a:pt x="26840" y="26291"/>
                </a:cubicBezTo>
                <a:cubicBezTo>
                  <a:pt x="26971" y="26254"/>
                  <a:pt x="27121" y="26198"/>
                  <a:pt x="27270" y="26160"/>
                </a:cubicBezTo>
                <a:close/>
                <a:moveTo>
                  <a:pt x="41327" y="25599"/>
                </a:moveTo>
                <a:lnTo>
                  <a:pt x="41327" y="25599"/>
                </a:lnTo>
                <a:cubicBezTo>
                  <a:pt x="42861" y="25842"/>
                  <a:pt x="44396" y="26198"/>
                  <a:pt x="45856" y="26722"/>
                </a:cubicBezTo>
                <a:cubicBezTo>
                  <a:pt x="45725" y="26946"/>
                  <a:pt x="45594" y="27152"/>
                  <a:pt x="45444" y="27358"/>
                </a:cubicBezTo>
                <a:cubicBezTo>
                  <a:pt x="44153" y="26610"/>
                  <a:pt x="42768" y="26011"/>
                  <a:pt x="41327" y="25599"/>
                </a:cubicBezTo>
                <a:close/>
                <a:moveTo>
                  <a:pt x="52488" y="3826"/>
                </a:moveTo>
                <a:cubicBezTo>
                  <a:pt x="54117" y="3826"/>
                  <a:pt x="55737" y="4233"/>
                  <a:pt x="57217" y="4955"/>
                </a:cubicBezTo>
                <a:cubicBezTo>
                  <a:pt x="59781" y="6227"/>
                  <a:pt x="61840" y="8099"/>
                  <a:pt x="63655" y="10326"/>
                </a:cubicBezTo>
                <a:cubicBezTo>
                  <a:pt x="66837" y="14219"/>
                  <a:pt x="68915" y="19254"/>
                  <a:pt x="70056" y="24270"/>
                </a:cubicBezTo>
                <a:cubicBezTo>
                  <a:pt x="70000" y="24569"/>
                  <a:pt x="69925" y="24850"/>
                  <a:pt x="69832" y="25150"/>
                </a:cubicBezTo>
                <a:cubicBezTo>
                  <a:pt x="69364" y="26722"/>
                  <a:pt x="68690" y="28219"/>
                  <a:pt x="67829" y="29604"/>
                </a:cubicBezTo>
                <a:cubicBezTo>
                  <a:pt x="67492" y="29211"/>
                  <a:pt x="67155" y="28837"/>
                  <a:pt x="66781" y="28481"/>
                </a:cubicBezTo>
                <a:cubicBezTo>
                  <a:pt x="66556" y="27733"/>
                  <a:pt x="66294" y="26984"/>
                  <a:pt x="65976" y="26273"/>
                </a:cubicBezTo>
                <a:cubicBezTo>
                  <a:pt x="64554" y="22941"/>
                  <a:pt x="62345" y="20059"/>
                  <a:pt x="59687" y="17607"/>
                </a:cubicBezTo>
                <a:cubicBezTo>
                  <a:pt x="58752" y="16278"/>
                  <a:pt x="57741" y="14987"/>
                  <a:pt x="56693" y="13751"/>
                </a:cubicBezTo>
                <a:cubicBezTo>
                  <a:pt x="54540" y="11225"/>
                  <a:pt x="52051" y="8922"/>
                  <a:pt x="49187" y="7219"/>
                </a:cubicBezTo>
                <a:cubicBezTo>
                  <a:pt x="48289" y="6676"/>
                  <a:pt x="47353" y="6227"/>
                  <a:pt x="46399" y="5816"/>
                </a:cubicBezTo>
                <a:cubicBezTo>
                  <a:pt x="47540" y="5104"/>
                  <a:pt x="48738" y="4505"/>
                  <a:pt x="50030" y="4150"/>
                </a:cubicBezTo>
                <a:cubicBezTo>
                  <a:pt x="50840" y="3930"/>
                  <a:pt x="51665" y="3826"/>
                  <a:pt x="52488" y="3826"/>
                </a:cubicBezTo>
                <a:close/>
                <a:moveTo>
                  <a:pt x="24594" y="27040"/>
                </a:moveTo>
                <a:cubicBezTo>
                  <a:pt x="24837" y="27864"/>
                  <a:pt x="25174" y="28650"/>
                  <a:pt x="25605" y="29398"/>
                </a:cubicBezTo>
                <a:cubicBezTo>
                  <a:pt x="25418" y="29567"/>
                  <a:pt x="25212" y="29735"/>
                  <a:pt x="25024" y="29904"/>
                </a:cubicBezTo>
                <a:cubicBezTo>
                  <a:pt x="24482" y="30428"/>
                  <a:pt x="23958" y="30970"/>
                  <a:pt x="23471" y="31551"/>
                </a:cubicBezTo>
                <a:cubicBezTo>
                  <a:pt x="23321" y="31532"/>
                  <a:pt x="23172" y="31495"/>
                  <a:pt x="23022" y="31476"/>
                </a:cubicBezTo>
                <a:cubicBezTo>
                  <a:pt x="22872" y="31457"/>
                  <a:pt x="22741" y="31438"/>
                  <a:pt x="22591" y="31420"/>
                </a:cubicBezTo>
                <a:cubicBezTo>
                  <a:pt x="23059" y="30016"/>
                  <a:pt x="23546" y="28631"/>
                  <a:pt x="24089" y="27265"/>
                </a:cubicBezTo>
                <a:lnTo>
                  <a:pt x="24089" y="27246"/>
                </a:lnTo>
                <a:cubicBezTo>
                  <a:pt x="24257" y="27190"/>
                  <a:pt x="24426" y="27115"/>
                  <a:pt x="24594" y="27040"/>
                </a:cubicBezTo>
                <a:close/>
                <a:moveTo>
                  <a:pt x="33222" y="28425"/>
                </a:moveTo>
                <a:lnTo>
                  <a:pt x="33222" y="28425"/>
                </a:lnTo>
                <a:cubicBezTo>
                  <a:pt x="32923" y="29361"/>
                  <a:pt x="32549" y="30297"/>
                  <a:pt x="32081" y="31158"/>
                </a:cubicBezTo>
                <a:cubicBezTo>
                  <a:pt x="31987" y="31326"/>
                  <a:pt x="31893" y="31476"/>
                  <a:pt x="31800" y="31644"/>
                </a:cubicBezTo>
                <a:cubicBezTo>
                  <a:pt x="31107" y="31364"/>
                  <a:pt x="30434" y="31008"/>
                  <a:pt x="29835" y="30559"/>
                </a:cubicBezTo>
                <a:cubicBezTo>
                  <a:pt x="29835" y="30372"/>
                  <a:pt x="29853" y="30184"/>
                  <a:pt x="29872" y="29979"/>
                </a:cubicBezTo>
                <a:cubicBezTo>
                  <a:pt x="29966" y="29904"/>
                  <a:pt x="30041" y="29829"/>
                  <a:pt x="30134" y="29754"/>
                </a:cubicBezTo>
                <a:cubicBezTo>
                  <a:pt x="31107" y="29192"/>
                  <a:pt x="32137" y="28743"/>
                  <a:pt x="33222" y="28425"/>
                </a:cubicBezTo>
                <a:close/>
                <a:moveTo>
                  <a:pt x="20270" y="29380"/>
                </a:moveTo>
                <a:lnTo>
                  <a:pt x="20270" y="29380"/>
                </a:lnTo>
                <a:cubicBezTo>
                  <a:pt x="20027" y="30091"/>
                  <a:pt x="19803" y="30802"/>
                  <a:pt x="19578" y="31495"/>
                </a:cubicBezTo>
                <a:cubicBezTo>
                  <a:pt x="18848" y="31607"/>
                  <a:pt x="18137" y="31794"/>
                  <a:pt x="17426" y="32037"/>
                </a:cubicBezTo>
                <a:cubicBezTo>
                  <a:pt x="17856" y="31513"/>
                  <a:pt x="18324" y="31027"/>
                  <a:pt x="18829" y="30559"/>
                </a:cubicBezTo>
                <a:cubicBezTo>
                  <a:pt x="19279" y="30147"/>
                  <a:pt x="19765" y="29754"/>
                  <a:pt x="20270" y="29380"/>
                </a:cubicBezTo>
                <a:close/>
                <a:moveTo>
                  <a:pt x="37097" y="27826"/>
                </a:moveTo>
                <a:cubicBezTo>
                  <a:pt x="39324" y="27826"/>
                  <a:pt x="41532" y="28425"/>
                  <a:pt x="43535" y="29473"/>
                </a:cubicBezTo>
                <a:cubicBezTo>
                  <a:pt x="43385" y="29604"/>
                  <a:pt x="43217" y="29735"/>
                  <a:pt x="43067" y="29866"/>
                </a:cubicBezTo>
                <a:cubicBezTo>
                  <a:pt x="41020" y="31460"/>
                  <a:pt x="38322" y="32349"/>
                  <a:pt x="35678" y="32349"/>
                </a:cubicBezTo>
                <a:cubicBezTo>
                  <a:pt x="35155" y="32349"/>
                  <a:pt x="34634" y="32314"/>
                  <a:pt x="34121" y="32243"/>
                </a:cubicBezTo>
                <a:cubicBezTo>
                  <a:pt x="34851" y="30877"/>
                  <a:pt x="35393" y="29417"/>
                  <a:pt x="35730" y="27901"/>
                </a:cubicBezTo>
                <a:cubicBezTo>
                  <a:pt x="36180" y="27845"/>
                  <a:pt x="36647" y="27826"/>
                  <a:pt x="37097" y="27826"/>
                </a:cubicBezTo>
                <a:close/>
                <a:moveTo>
                  <a:pt x="37114" y="7311"/>
                </a:moveTo>
                <a:cubicBezTo>
                  <a:pt x="37658" y="7311"/>
                  <a:pt x="38202" y="7330"/>
                  <a:pt x="38744" y="7369"/>
                </a:cubicBezTo>
                <a:cubicBezTo>
                  <a:pt x="38650" y="7556"/>
                  <a:pt x="38575" y="7762"/>
                  <a:pt x="38519" y="7949"/>
                </a:cubicBezTo>
                <a:cubicBezTo>
                  <a:pt x="38332" y="8136"/>
                  <a:pt x="38145" y="8305"/>
                  <a:pt x="37976" y="8473"/>
                </a:cubicBezTo>
                <a:cubicBezTo>
                  <a:pt x="37471" y="8492"/>
                  <a:pt x="36966" y="8511"/>
                  <a:pt x="36479" y="8586"/>
                </a:cubicBezTo>
                <a:cubicBezTo>
                  <a:pt x="33110" y="9016"/>
                  <a:pt x="30228" y="10701"/>
                  <a:pt x="28113" y="13340"/>
                </a:cubicBezTo>
                <a:cubicBezTo>
                  <a:pt x="26016" y="15960"/>
                  <a:pt x="24557" y="19029"/>
                  <a:pt x="23190" y="22080"/>
                </a:cubicBezTo>
                <a:cubicBezTo>
                  <a:pt x="22722" y="23091"/>
                  <a:pt x="22292" y="24120"/>
                  <a:pt x="21880" y="25150"/>
                </a:cubicBezTo>
                <a:cubicBezTo>
                  <a:pt x="20270" y="25917"/>
                  <a:pt x="18754" y="26853"/>
                  <a:pt x="17388" y="27995"/>
                </a:cubicBezTo>
                <a:cubicBezTo>
                  <a:pt x="15816" y="29286"/>
                  <a:pt x="14375" y="30989"/>
                  <a:pt x="13345" y="32898"/>
                </a:cubicBezTo>
                <a:cubicBezTo>
                  <a:pt x="12222" y="31195"/>
                  <a:pt x="11773" y="29192"/>
                  <a:pt x="11904" y="27096"/>
                </a:cubicBezTo>
                <a:cubicBezTo>
                  <a:pt x="12222" y="21706"/>
                  <a:pt x="15779" y="15604"/>
                  <a:pt x="21319" y="14275"/>
                </a:cubicBezTo>
                <a:cubicBezTo>
                  <a:pt x="22329" y="14032"/>
                  <a:pt x="22292" y="12853"/>
                  <a:pt x="21674" y="12329"/>
                </a:cubicBezTo>
                <a:cubicBezTo>
                  <a:pt x="23639" y="10981"/>
                  <a:pt x="25754" y="9840"/>
                  <a:pt x="28000" y="9016"/>
                </a:cubicBezTo>
                <a:lnTo>
                  <a:pt x="28000" y="8997"/>
                </a:lnTo>
                <a:cubicBezTo>
                  <a:pt x="30914" y="7931"/>
                  <a:pt x="34017" y="7311"/>
                  <a:pt x="37114" y="7311"/>
                </a:cubicBezTo>
                <a:close/>
                <a:moveTo>
                  <a:pt x="29760" y="33291"/>
                </a:moveTo>
                <a:lnTo>
                  <a:pt x="29760" y="33291"/>
                </a:lnTo>
                <a:cubicBezTo>
                  <a:pt x="29966" y="33404"/>
                  <a:pt x="30172" y="33516"/>
                  <a:pt x="30396" y="33610"/>
                </a:cubicBezTo>
                <a:cubicBezTo>
                  <a:pt x="30228" y="33797"/>
                  <a:pt x="30059" y="33984"/>
                  <a:pt x="29891" y="34152"/>
                </a:cubicBezTo>
                <a:cubicBezTo>
                  <a:pt x="29853" y="34134"/>
                  <a:pt x="29816" y="34115"/>
                  <a:pt x="29778" y="34096"/>
                </a:cubicBezTo>
                <a:cubicBezTo>
                  <a:pt x="29778" y="34059"/>
                  <a:pt x="29778" y="34040"/>
                  <a:pt x="29778" y="34021"/>
                </a:cubicBezTo>
                <a:cubicBezTo>
                  <a:pt x="29760" y="33778"/>
                  <a:pt x="29760" y="33535"/>
                  <a:pt x="29760" y="33291"/>
                </a:cubicBezTo>
                <a:close/>
                <a:moveTo>
                  <a:pt x="70917" y="29567"/>
                </a:moveTo>
                <a:cubicBezTo>
                  <a:pt x="71086" y="31345"/>
                  <a:pt x="71105" y="33123"/>
                  <a:pt x="71030" y="34882"/>
                </a:cubicBezTo>
                <a:lnTo>
                  <a:pt x="71030" y="34901"/>
                </a:lnTo>
                <a:cubicBezTo>
                  <a:pt x="70599" y="33872"/>
                  <a:pt x="70113" y="32880"/>
                  <a:pt x="69532" y="31944"/>
                </a:cubicBezTo>
                <a:cubicBezTo>
                  <a:pt x="70038" y="31176"/>
                  <a:pt x="70506" y="30390"/>
                  <a:pt x="70917" y="29567"/>
                </a:cubicBezTo>
                <a:close/>
                <a:moveTo>
                  <a:pt x="58246" y="27208"/>
                </a:moveTo>
                <a:cubicBezTo>
                  <a:pt x="59051" y="27339"/>
                  <a:pt x="59931" y="27545"/>
                  <a:pt x="60754" y="27826"/>
                </a:cubicBezTo>
                <a:cubicBezTo>
                  <a:pt x="61147" y="27976"/>
                  <a:pt x="61559" y="28163"/>
                  <a:pt x="61952" y="28350"/>
                </a:cubicBezTo>
                <a:cubicBezTo>
                  <a:pt x="62720" y="30353"/>
                  <a:pt x="63281" y="32412"/>
                  <a:pt x="63580" y="34508"/>
                </a:cubicBezTo>
                <a:cubicBezTo>
                  <a:pt x="63356" y="34695"/>
                  <a:pt x="63131" y="34882"/>
                  <a:pt x="62888" y="35051"/>
                </a:cubicBezTo>
                <a:cubicBezTo>
                  <a:pt x="62177" y="32580"/>
                  <a:pt x="60941" y="30259"/>
                  <a:pt x="59276" y="28313"/>
                </a:cubicBezTo>
                <a:cubicBezTo>
                  <a:pt x="58958" y="27920"/>
                  <a:pt x="58602" y="27564"/>
                  <a:pt x="58246" y="27208"/>
                </a:cubicBezTo>
                <a:close/>
                <a:moveTo>
                  <a:pt x="18754" y="34190"/>
                </a:moveTo>
                <a:cubicBezTo>
                  <a:pt x="18530" y="34995"/>
                  <a:pt x="18324" y="35781"/>
                  <a:pt x="18118" y="36567"/>
                </a:cubicBezTo>
                <a:cubicBezTo>
                  <a:pt x="17369" y="36286"/>
                  <a:pt x="16658" y="35930"/>
                  <a:pt x="16003" y="35481"/>
                </a:cubicBezTo>
                <a:cubicBezTo>
                  <a:pt x="16845" y="34920"/>
                  <a:pt x="17781" y="34489"/>
                  <a:pt x="18754" y="34190"/>
                </a:cubicBezTo>
                <a:close/>
                <a:moveTo>
                  <a:pt x="26222" y="34845"/>
                </a:moveTo>
                <a:cubicBezTo>
                  <a:pt x="26335" y="34882"/>
                  <a:pt x="26428" y="34938"/>
                  <a:pt x="26541" y="34995"/>
                </a:cubicBezTo>
                <a:cubicBezTo>
                  <a:pt x="26578" y="35481"/>
                  <a:pt x="26653" y="35968"/>
                  <a:pt x="26709" y="36454"/>
                </a:cubicBezTo>
                <a:cubicBezTo>
                  <a:pt x="26278" y="36679"/>
                  <a:pt x="25829" y="36847"/>
                  <a:pt x="25361" y="36978"/>
                </a:cubicBezTo>
                <a:cubicBezTo>
                  <a:pt x="25380" y="36941"/>
                  <a:pt x="25380" y="36885"/>
                  <a:pt x="25399" y="36847"/>
                </a:cubicBezTo>
                <a:cubicBezTo>
                  <a:pt x="25492" y="36529"/>
                  <a:pt x="25605" y="36230"/>
                  <a:pt x="25736" y="35912"/>
                </a:cubicBezTo>
                <a:cubicBezTo>
                  <a:pt x="25754" y="35837"/>
                  <a:pt x="25792" y="35743"/>
                  <a:pt x="25829" y="35668"/>
                </a:cubicBezTo>
                <a:lnTo>
                  <a:pt x="25829" y="35668"/>
                </a:lnTo>
                <a:cubicBezTo>
                  <a:pt x="25826" y="35674"/>
                  <a:pt x="25825" y="35677"/>
                  <a:pt x="25825" y="35677"/>
                </a:cubicBezTo>
                <a:cubicBezTo>
                  <a:pt x="25822" y="35677"/>
                  <a:pt x="25999" y="35290"/>
                  <a:pt x="26016" y="35238"/>
                </a:cubicBezTo>
                <a:cubicBezTo>
                  <a:pt x="26073" y="35107"/>
                  <a:pt x="26147" y="34976"/>
                  <a:pt x="26222" y="34845"/>
                </a:cubicBezTo>
                <a:close/>
                <a:moveTo>
                  <a:pt x="53174" y="27564"/>
                </a:moveTo>
                <a:cubicBezTo>
                  <a:pt x="56506" y="29604"/>
                  <a:pt x="59145" y="32692"/>
                  <a:pt x="60212" y="36623"/>
                </a:cubicBezTo>
                <a:cubicBezTo>
                  <a:pt x="60230" y="36660"/>
                  <a:pt x="60249" y="36716"/>
                  <a:pt x="60249" y="36773"/>
                </a:cubicBezTo>
                <a:cubicBezTo>
                  <a:pt x="60249" y="36791"/>
                  <a:pt x="60249" y="36791"/>
                  <a:pt x="60230" y="36791"/>
                </a:cubicBezTo>
                <a:cubicBezTo>
                  <a:pt x="59556" y="37166"/>
                  <a:pt x="58845" y="37503"/>
                  <a:pt x="58115" y="37783"/>
                </a:cubicBezTo>
                <a:cubicBezTo>
                  <a:pt x="58003" y="36043"/>
                  <a:pt x="57498" y="34302"/>
                  <a:pt x="56768" y="32767"/>
                </a:cubicBezTo>
                <a:cubicBezTo>
                  <a:pt x="55813" y="30783"/>
                  <a:pt x="54428" y="29099"/>
                  <a:pt x="52762" y="27695"/>
                </a:cubicBezTo>
                <a:cubicBezTo>
                  <a:pt x="52912" y="27658"/>
                  <a:pt x="53043" y="27602"/>
                  <a:pt x="53174" y="27564"/>
                </a:cubicBezTo>
                <a:close/>
                <a:moveTo>
                  <a:pt x="47615" y="32487"/>
                </a:moveTo>
                <a:cubicBezTo>
                  <a:pt x="48308" y="33198"/>
                  <a:pt x="48963" y="33984"/>
                  <a:pt x="49506" y="34807"/>
                </a:cubicBezTo>
                <a:cubicBezTo>
                  <a:pt x="50329" y="36024"/>
                  <a:pt x="50984" y="37372"/>
                  <a:pt x="51433" y="38775"/>
                </a:cubicBezTo>
                <a:cubicBezTo>
                  <a:pt x="50928" y="38700"/>
                  <a:pt x="50423" y="38569"/>
                  <a:pt x="49899" y="38364"/>
                </a:cubicBezTo>
                <a:cubicBezTo>
                  <a:pt x="49075" y="38045"/>
                  <a:pt x="48233" y="37409"/>
                  <a:pt x="47765" y="36604"/>
                </a:cubicBezTo>
                <a:cubicBezTo>
                  <a:pt x="47091" y="35425"/>
                  <a:pt x="47129" y="34021"/>
                  <a:pt x="47503" y="32767"/>
                </a:cubicBezTo>
                <a:cubicBezTo>
                  <a:pt x="47540" y="32674"/>
                  <a:pt x="47578" y="32580"/>
                  <a:pt x="47615" y="32487"/>
                </a:cubicBezTo>
                <a:close/>
                <a:moveTo>
                  <a:pt x="50292" y="28949"/>
                </a:moveTo>
                <a:cubicBezTo>
                  <a:pt x="51789" y="30016"/>
                  <a:pt x="53099" y="31307"/>
                  <a:pt x="54054" y="32917"/>
                </a:cubicBezTo>
                <a:cubicBezTo>
                  <a:pt x="55083" y="34583"/>
                  <a:pt x="55738" y="36567"/>
                  <a:pt x="55738" y="38551"/>
                </a:cubicBezTo>
                <a:cubicBezTo>
                  <a:pt x="55195" y="38663"/>
                  <a:pt x="54653" y="38775"/>
                  <a:pt x="54129" y="38831"/>
                </a:cubicBezTo>
                <a:cubicBezTo>
                  <a:pt x="53923" y="37970"/>
                  <a:pt x="53661" y="37166"/>
                  <a:pt x="53324" y="36398"/>
                </a:cubicBezTo>
                <a:cubicBezTo>
                  <a:pt x="52351" y="34040"/>
                  <a:pt x="50872" y="31888"/>
                  <a:pt x="49019" y="30091"/>
                </a:cubicBezTo>
                <a:cubicBezTo>
                  <a:pt x="49075" y="30035"/>
                  <a:pt x="49131" y="29979"/>
                  <a:pt x="49187" y="29922"/>
                </a:cubicBezTo>
                <a:cubicBezTo>
                  <a:pt x="49524" y="29567"/>
                  <a:pt x="49899" y="29249"/>
                  <a:pt x="50292" y="28968"/>
                </a:cubicBezTo>
                <a:lnTo>
                  <a:pt x="50292" y="28949"/>
                </a:lnTo>
                <a:close/>
                <a:moveTo>
                  <a:pt x="63786" y="37746"/>
                </a:moveTo>
                <a:cubicBezTo>
                  <a:pt x="63786" y="38700"/>
                  <a:pt x="63711" y="39636"/>
                  <a:pt x="63580" y="40572"/>
                </a:cubicBezTo>
                <a:cubicBezTo>
                  <a:pt x="63618" y="39711"/>
                  <a:pt x="63580" y="38831"/>
                  <a:pt x="63487" y="37952"/>
                </a:cubicBezTo>
                <a:cubicBezTo>
                  <a:pt x="63580" y="37896"/>
                  <a:pt x="63693" y="37821"/>
                  <a:pt x="63786" y="37746"/>
                </a:cubicBezTo>
                <a:close/>
                <a:moveTo>
                  <a:pt x="30228" y="37334"/>
                </a:moveTo>
                <a:cubicBezTo>
                  <a:pt x="31538" y="38420"/>
                  <a:pt x="32698" y="39674"/>
                  <a:pt x="33634" y="40965"/>
                </a:cubicBezTo>
                <a:cubicBezTo>
                  <a:pt x="32923" y="41077"/>
                  <a:pt x="32193" y="41208"/>
                  <a:pt x="31500" y="41377"/>
                </a:cubicBezTo>
                <a:cubicBezTo>
                  <a:pt x="31482" y="41377"/>
                  <a:pt x="31463" y="41396"/>
                  <a:pt x="31463" y="41396"/>
                </a:cubicBezTo>
                <a:cubicBezTo>
                  <a:pt x="30958" y="40198"/>
                  <a:pt x="30583" y="38962"/>
                  <a:pt x="30284" y="37577"/>
                </a:cubicBezTo>
                <a:lnTo>
                  <a:pt x="30228" y="37334"/>
                </a:lnTo>
                <a:close/>
                <a:moveTo>
                  <a:pt x="55233" y="41433"/>
                </a:moveTo>
                <a:cubicBezTo>
                  <a:pt x="55064" y="41920"/>
                  <a:pt x="54840" y="42388"/>
                  <a:pt x="54597" y="42818"/>
                </a:cubicBezTo>
                <a:cubicBezTo>
                  <a:pt x="54597" y="42388"/>
                  <a:pt x="54578" y="41957"/>
                  <a:pt x="54540" y="41527"/>
                </a:cubicBezTo>
                <a:cubicBezTo>
                  <a:pt x="54784" y="41508"/>
                  <a:pt x="55008" y="41470"/>
                  <a:pt x="55233" y="41433"/>
                </a:cubicBezTo>
                <a:close/>
                <a:moveTo>
                  <a:pt x="45014" y="31382"/>
                </a:moveTo>
                <a:cubicBezTo>
                  <a:pt x="44527" y="32749"/>
                  <a:pt x="44321" y="34208"/>
                  <a:pt x="44546" y="35650"/>
                </a:cubicBezTo>
                <a:cubicBezTo>
                  <a:pt x="44976" y="38644"/>
                  <a:pt x="47391" y="40722"/>
                  <a:pt x="50254" y="41358"/>
                </a:cubicBezTo>
                <a:cubicBezTo>
                  <a:pt x="50835" y="41489"/>
                  <a:pt x="51415" y="41564"/>
                  <a:pt x="51995" y="41601"/>
                </a:cubicBezTo>
                <a:cubicBezTo>
                  <a:pt x="51995" y="41601"/>
                  <a:pt x="51995" y="41620"/>
                  <a:pt x="51995" y="41620"/>
                </a:cubicBezTo>
                <a:cubicBezTo>
                  <a:pt x="52032" y="42163"/>
                  <a:pt x="52051" y="42706"/>
                  <a:pt x="52014" y="43267"/>
                </a:cubicBezTo>
                <a:cubicBezTo>
                  <a:pt x="50741" y="42462"/>
                  <a:pt x="49319" y="41864"/>
                  <a:pt x="47877" y="41452"/>
                </a:cubicBezTo>
                <a:cubicBezTo>
                  <a:pt x="45409" y="40734"/>
                  <a:pt x="42794" y="40475"/>
                  <a:pt x="40215" y="40475"/>
                </a:cubicBezTo>
                <a:cubicBezTo>
                  <a:pt x="40037" y="40475"/>
                  <a:pt x="39858" y="40476"/>
                  <a:pt x="39680" y="40478"/>
                </a:cubicBezTo>
                <a:cubicBezTo>
                  <a:pt x="38538" y="40478"/>
                  <a:pt x="37396" y="40535"/>
                  <a:pt x="36236" y="40647"/>
                </a:cubicBezTo>
                <a:cubicBezTo>
                  <a:pt x="35038" y="38719"/>
                  <a:pt x="33503" y="36997"/>
                  <a:pt x="31837" y="35612"/>
                </a:cubicBezTo>
                <a:cubicBezTo>
                  <a:pt x="31800" y="35593"/>
                  <a:pt x="31762" y="35556"/>
                  <a:pt x="31744" y="35537"/>
                </a:cubicBezTo>
                <a:cubicBezTo>
                  <a:pt x="32081" y="35163"/>
                  <a:pt x="32399" y="34789"/>
                  <a:pt x="32698" y="34396"/>
                </a:cubicBezTo>
                <a:cubicBezTo>
                  <a:pt x="33714" y="34633"/>
                  <a:pt x="34762" y="34749"/>
                  <a:pt x="35814" y="34749"/>
                </a:cubicBezTo>
                <a:cubicBezTo>
                  <a:pt x="38249" y="34749"/>
                  <a:pt x="40700" y="34125"/>
                  <a:pt x="42805" y="32936"/>
                </a:cubicBezTo>
                <a:cubicBezTo>
                  <a:pt x="43591" y="32487"/>
                  <a:pt x="44340" y="31962"/>
                  <a:pt x="45014" y="31382"/>
                </a:cubicBezTo>
                <a:close/>
                <a:moveTo>
                  <a:pt x="14805" y="37409"/>
                </a:moveTo>
                <a:cubicBezTo>
                  <a:pt x="15161" y="37652"/>
                  <a:pt x="15535" y="37877"/>
                  <a:pt x="15928" y="38083"/>
                </a:cubicBezTo>
                <a:cubicBezTo>
                  <a:pt x="16471" y="38364"/>
                  <a:pt x="17033" y="38607"/>
                  <a:pt x="17613" y="38813"/>
                </a:cubicBezTo>
                <a:cubicBezTo>
                  <a:pt x="17313" y="40198"/>
                  <a:pt x="17089" y="41601"/>
                  <a:pt x="16958" y="43005"/>
                </a:cubicBezTo>
                <a:cubicBezTo>
                  <a:pt x="16939" y="43230"/>
                  <a:pt x="16920" y="43473"/>
                  <a:pt x="16902" y="43716"/>
                </a:cubicBezTo>
                <a:cubicBezTo>
                  <a:pt x="16452" y="43436"/>
                  <a:pt x="16059" y="43118"/>
                  <a:pt x="15741" y="42706"/>
                </a:cubicBezTo>
                <a:cubicBezTo>
                  <a:pt x="15180" y="41995"/>
                  <a:pt x="14768" y="40778"/>
                  <a:pt x="14693" y="39861"/>
                </a:cubicBezTo>
                <a:cubicBezTo>
                  <a:pt x="14618" y="38981"/>
                  <a:pt x="14656" y="38214"/>
                  <a:pt x="14805" y="37409"/>
                </a:cubicBezTo>
                <a:close/>
                <a:moveTo>
                  <a:pt x="27139" y="38757"/>
                </a:moveTo>
                <a:cubicBezTo>
                  <a:pt x="27439" y="40011"/>
                  <a:pt x="27813" y="41246"/>
                  <a:pt x="28300" y="42425"/>
                </a:cubicBezTo>
                <a:cubicBezTo>
                  <a:pt x="27327" y="42855"/>
                  <a:pt x="26428" y="43380"/>
                  <a:pt x="25623" y="44016"/>
                </a:cubicBezTo>
                <a:cubicBezTo>
                  <a:pt x="25361" y="44166"/>
                  <a:pt x="25099" y="44315"/>
                  <a:pt x="24856" y="44484"/>
                </a:cubicBezTo>
                <a:cubicBezTo>
                  <a:pt x="24837" y="44446"/>
                  <a:pt x="24837" y="44409"/>
                  <a:pt x="24837" y="44372"/>
                </a:cubicBezTo>
                <a:cubicBezTo>
                  <a:pt x="24824" y="44290"/>
                  <a:pt x="24810" y="44208"/>
                  <a:pt x="24796" y="44133"/>
                </a:cubicBezTo>
                <a:lnTo>
                  <a:pt x="24796" y="44133"/>
                </a:lnTo>
                <a:cubicBezTo>
                  <a:pt x="24785" y="44044"/>
                  <a:pt x="24762" y="43868"/>
                  <a:pt x="24762" y="43847"/>
                </a:cubicBezTo>
                <a:cubicBezTo>
                  <a:pt x="24688" y="43230"/>
                  <a:pt x="24650" y="42612"/>
                  <a:pt x="24650" y="42013"/>
                </a:cubicBezTo>
                <a:cubicBezTo>
                  <a:pt x="24631" y="41396"/>
                  <a:pt x="24650" y="40778"/>
                  <a:pt x="24706" y="40160"/>
                </a:cubicBezTo>
                <a:cubicBezTo>
                  <a:pt x="24725" y="39992"/>
                  <a:pt x="24744" y="39823"/>
                  <a:pt x="24762" y="39655"/>
                </a:cubicBezTo>
                <a:cubicBezTo>
                  <a:pt x="24762" y="39636"/>
                  <a:pt x="24762" y="39636"/>
                  <a:pt x="24762" y="39618"/>
                </a:cubicBezTo>
                <a:cubicBezTo>
                  <a:pt x="24781" y="39561"/>
                  <a:pt x="24781" y="39505"/>
                  <a:pt x="24800" y="39430"/>
                </a:cubicBezTo>
                <a:lnTo>
                  <a:pt x="24800" y="39449"/>
                </a:lnTo>
                <a:cubicBezTo>
                  <a:pt x="25605" y="39299"/>
                  <a:pt x="26391" y="39056"/>
                  <a:pt x="27139" y="38757"/>
                </a:cubicBezTo>
                <a:close/>
                <a:moveTo>
                  <a:pt x="41420" y="43660"/>
                </a:moveTo>
                <a:cubicBezTo>
                  <a:pt x="44677" y="43679"/>
                  <a:pt x="48401" y="44222"/>
                  <a:pt x="51134" y="46093"/>
                </a:cubicBezTo>
                <a:cubicBezTo>
                  <a:pt x="50113" y="46593"/>
                  <a:pt x="48948" y="46914"/>
                  <a:pt x="47806" y="46914"/>
                </a:cubicBezTo>
                <a:cubicBezTo>
                  <a:pt x="47021" y="46914"/>
                  <a:pt x="46247" y="46762"/>
                  <a:pt x="45538" y="46412"/>
                </a:cubicBezTo>
                <a:cubicBezTo>
                  <a:pt x="45482" y="46393"/>
                  <a:pt x="45425" y="46393"/>
                  <a:pt x="45388" y="46393"/>
                </a:cubicBezTo>
                <a:cubicBezTo>
                  <a:pt x="44770" y="45888"/>
                  <a:pt x="44115" y="45420"/>
                  <a:pt x="43423" y="45027"/>
                </a:cubicBezTo>
                <a:cubicBezTo>
                  <a:pt x="42581" y="44503"/>
                  <a:pt x="41663" y="44053"/>
                  <a:pt x="40709" y="43660"/>
                </a:cubicBezTo>
                <a:close/>
                <a:moveTo>
                  <a:pt x="10051" y="24382"/>
                </a:moveTo>
                <a:lnTo>
                  <a:pt x="10051" y="24382"/>
                </a:lnTo>
                <a:cubicBezTo>
                  <a:pt x="9359" y="27358"/>
                  <a:pt x="9434" y="30540"/>
                  <a:pt x="10912" y="33273"/>
                </a:cubicBezTo>
                <a:cubicBezTo>
                  <a:pt x="11287" y="33984"/>
                  <a:pt x="11754" y="34639"/>
                  <a:pt x="12279" y="35238"/>
                </a:cubicBezTo>
                <a:cubicBezTo>
                  <a:pt x="8685" y="38569"/>
                  <a:pt x="6252" y="43286"/>
                  <a:pt x="5372" y="48115"/>
                </a:cubicBezTo>
                <a:cubicBezTo>
                  <a:pt x="4904" y="46767"/>
                  <a:pt x="4530" y="45345"/>
                  <a:pt x="4287" y="43829"/>
                </a:cubicBezTo>
                <a:cubicBezTo>
                  <a:pt x="4212" y="43380"/>
                  <a:pt x="4137" y="42781"/>
                  <a:pt x="4099" y="42069"/>
                </a:cubicBezTo>
                <a:cubicBezTo>
                  <a:pt x="4062" y="41321"/>
                  <a:pt x="4043" y="40553"/>
                  <a:pt x="4081" y="39805"/>
                </a:cubicBezTo>
                <a:cubicBezTo>
                  <a:pt x="4137" y="38251"/>
                  <a:pt x="4361" y="36960"/>
                  <a:pt x="4755" y="35425"/>
                </a:cubicBezTo>
                <a:cubicBezTo>
                  <a:pt x="5765" y="31532"/>
                  <a:pt x="7712" y="27789"/>
                  <a:pt x="10051" y="24382"/>
                </a:cubicBezTo>
                <a:close/>
                <a:moveTo>
                  <a:pt x="33488" y="44762"/>
                </a:moveTo>
                <a:cubicBezTo>
                  <a:pt x="34257" y="44762"/>
                  <a:pt x="35012" y="44832"/>
                  <a:pt x="35768" y="44933"/>
                </a:cubicBezTo>
                <a:cubicBezTo>
                  <a:pt x="36198" y="46112"/>
                  <a:pt x="36442" y="47310"/>
                  <a:pt x="36479" y="48564"/>
                </a:cubicBezTo>
                <a:cubicBezTo>
                  <a:pt x="35244" y="47478"/>
                  <a:pt x="34121" y="46131"/>
                  <a:pt x="33241" y="44765"/>
                </a:cubicBezTo>
                <a:lnTo>
                  <a:pt x="33222" y="44765"/>
                </a:lnTo>
                <a:cubicBezTo>
                  <a:pt x="33311" y="44763"/>
                  <a:pt x="33400" y="44762"/>
                  <a:pt x="33488" y="44762"/>
                </a:cubicBezTo>
                <a:close/>
                <a:moveTo>
                  <a:pt x="60661" y="39618"/>
                </a:moveTo>
                <a:lnTo>
                  <a:pt x="60661" y="39618"/>
                </a:lnTo>
                <a:cubicBezTo>
                  <a:pt x="60717" y="41227"/>
                  <a:pt x="60455" y="42837"/>
                  <a:pt x="59818" y="44390"/>
                </a:cubicBezTo>
                <a:cubicBezTo>
                  <a:pt x="59800" y="44428"/>
                  <a:pt x="59800" y="44465"/>
                  <a:pt x="59781" y="44484"/>
                </a:cubicBezTo>
                <a:cubicBezTo>
                  <a:pt x="59781" y="44503"/>
                  <a:pt x="59762" y="44540"/>
                  <a:pt x="59744" y="44596"/>
                </a:cubicBezTo>
                <a:cubicBezTo>
                  <a:pt x="59687" y="44690"/>
                  <a:pt x="59650" y="44783"/>
                  <a:pt x="59613" y="44877"/>
                </a:cubicBezTo>
                <a:cubicBezTo>
                  <a:pt x="59482" y="45139"/>
                  <a:pt x="59332" y="45420"/>
                  <a:pt x="59182" y="45663"/>
                </a:cubicBezTo>
                <a:cubicBezTo>
                  <a:pt x="59051" y="45888"/>
                  <a:pt x="58920" y="46093"/>
                  <a:pt x="58789" y="46299"/>
                </a:cubicBezTo>
                <a:cubicBezTo>
                  <a:pt x="58695" y="46430"/>
                  <a:pt x="58621" y="46561"/>
                  <a:pt x="58527" y="46674"/>
                </a:cubicBezTo>
                <a:cubicBezTo>
                  <a:pt x="58527" y="46674"/>
                  <a:pt x="58396" y="46861"/>
                  <a:pt x="58377" y="46898"/>
                </a:cubicBezTo>
                <a:cubicBezTo>
                  <a:pt x="57872" y="47516"/>
                  <a:pt x="57329" y="48115"/>
                  <a:pt x="56730" y="48639"/>
                </a:cubicBezTo>
                <a:cubicBezTo>
                  <a:pt x="56244" y="47535"/>
                  <a:pt x="55589" y="46505"/>
                  <a:pt x="54784" y="45588"/>
                </a:cubicBezTo>
                <a:cubicBezTo>
                  <a:pt x="56056" y="44521"/>
                  <a:pt x="57086" y="43155"/>
                  <a:pt x="57629" y="41601"/>
                </a:cubicBezTo>
                <a:cubicBezTo>
                  <a:pt x="57722" y="41339"/>
                  <a:pt x="57797" y="41059"/>
                  <a:pt x="57872" y="40778"/>
                </a:cubicBezTo>
                <a:cubicBezTo>
                  <a:pt x="58078" y="40703"/>
                  <a:pt x="58302" y="40628"/>
                  <a:pt x="58508" y="40553"/>
                </a:cubicBezTo>
                <a:cubicBezTo>
                  <a:pt x="59238" y="40273"/>
                  <a:pt x="59968" y="39954"/>
                  <a:pt x="60661" y="39618"/>
                </a:cubicBezTo>
                <a:close/>
                <a:moveTo>
                  <a:pt x="67792" y="34396"/>
                </a:moveTo>
                <a:lnTo>
                  <a:pt x="67792" y="34396"/>
                </a:lnTo>
                <a:cubicBezTo>
                  <a:pt x="68952" y="36567"/>
                  <a:pt x="69645" y="39000"/>
                  <a:pt x="70000" y="41470"/>
                </a:cubicBezTo>
                <a:cubicBezTo>
                  <a:pt x="69607" y="42724"/>
                  <a:pt x="69102" y="43960"/>
                  <a:pt x="68428" y="45101"/>
                </a:cubicBezTo>
                <a:cubicBezTo>
                  <a:pt x="67548" y="46524"/>
                  <a:pt x="66444" y="47722"/>
                  <a:pt x="65153" y="48714"/>
                </a:cubicBezTo>
                <a:cubicBezTo>
                  <a:pt x="65433" y="48003"/>
                  <a:pt x="65695" y="47310"/>
                  <a:pt x="65939" y="46599"/>
                </a:cubicBezTo>
                <a:cubicBezTo>
                  <a:pt x="67249" y="42706"/>
                  <a:pt x="67998" y="38513"/>
                  <a:pt x="67792" y="34396"/>
                </a:cubicBezTo>
                <a:close/>
                <a:moveTo>
                  <a:pt x="29816" y="45532"/>
                </a:moveTo>
                <a:cubicBezTo>
                  <a:pt x="30471" y="46674"/>
                  <a:pt x="31201" y="47759"/>
                  <a:pt x="32043" y="48751"/>
                </a:cubicBezTo>
                <a:cubicBezTo>
                  <a:pt x="30415" y="48283"/>
                  <a:pt x="28768" y="47797"/>
                  <a:pt x="27139" y="47291"/>
                </a:cubicBezTo>
                <a:cubicBezTo>
                  <a:pt x="27327" y="47104"/>
                  <a:pt x="27532" y="46917"/>
                  <a:pt x="27738" y="46749"/>
                </a:cubicBezTo>
                <a:cubicBezTo>
                  <a:pt x="27795" y="46692"/>
                  <a:pt x="27944" y="46599"/>
                  <a:pt x="27963" y="46580"/>
                </a:cubicBezTo>
                <a:cubicBezTo>
                  <a:pt x="28094" y="46486"/>
                  <a:pt x="28225" y="46393"/>
                  <a:pt x="28356" y="46318"/>
                </a:cubicBezTo>
                <a:cubicBezTo>
                  <a:pt x="28581" y="46168"/>
                  <a:pt x="28805" y="46037"/>
                  <a:pt x="29049" y="45906"/>
                </a:cubicBezTo>
                <a:cubicBezTo>
                  <a:pt x="29292" y="45775"/>
                  <a:pt x="29535" y="45663"/>
                  <a:pt x="29778" y="45551"/>
                </a:cubicBezTo>
                <a:cubicBezTo>
                  <a:pt x="29797" y="45551"/>
                  <a:pt x="29797" y="45551"/>
                  <a:pt x="29816" y="45532"/>
                </a:cubicBezTo>
                <a:close/>
                <a:moveTo>
                  <a:pt x="46586" y="47478"/>
                </a:moveTo>
                <a:lnTo>
                  <a:pt x="46586" y="47478"/>
                </a:lnTo>
                <a:cubicBezTo>
                  <a:pt x="47222" y="47703"/>
                  <a:pt x="47877" y="47834"/>
                  <a:pt x="48589" y="47871"/>
                </a:cubicBezTo>
                <a:cubicBezTo>
                  <a:pt x="48644" y="47873"/>
                  <a:pt x="48700" y="47874"/>
                  <a:pt x="48755" y="47874"/>
                </a:cubicBezTo>
                <a:cubicBezTo>
                  <a:pt x="49462" y="47874"/>
                  <a:pt x="50139" y="47764"/>
                  <a:pt x="50816" y="47591"/>
                </a:cubicBezTo>
                <a:lnTo>
                  <a:pt x="50816" y="47591"/>
                </a:lnTo>
                <a:cubicBezTo>
                  <a:pt x="50516" y="48115"/>
                  <a:pt x="50161" y="48620"/>
                  <a:pt x="49730" y="49051"/>
                </a:cubicBezTo>
                <a:cubicBezTo>
                  <a:pt x="49337" y="49444"/>
                  <a:pt x="48925" y="49762"/>
                  <a:pt x="48495" y="50024"/>
                </a:cubicBezTo>
                <a:cubicBezTo>
                  <a:pt x="47971" y="49088"/>
                  <a:pt x="47335" y="48246"/>
                  <a:pt x="46586" y="47478"/>
                </a:cubicBezTo>
                <a:close/>
                <a:moveTo>
                  <a:pt x="19859" y="48134"/>
                </a:moveTo>
                <a:cubicBezTo>
                  <a:pt x="19896" y="48134"/>
                  <a:pt x="19934" y="48152"/>
                  <a:pt x="19990" y="48171"/>
                </a:cubicBezTo>
                <a:cubicBezTo>
                  <a:pt x="20139" y="48732"/>
                  <a:pt x="20327" y="49294"/>
                  <a:pt x="20533" y="49855"/>
                </a:cubicBezTo>
                <a:cubicBezTo>
                  <a:pt x="20458" y="50024"/>
                  <a:pt x="20402" y="50174"/>
                  <a:pt x="20345" y="50342"/>
                </a:cubicBezTo>
                <a:cubicBezTo>
                  <a:pt x="20121" y="49631"/>
                  <a:pt x="19952" y="48882"/>
                  <a:pt x="19859" y="48134"/>
                </a:cubicBezTo>
                <a:close/>
                <a:moveTo>
                  <a:pt x="38444" y="45569"/>
                </a:moveTo>
                <a:lnTo>
                  <a:pt x="38444" y="45569"/>
                </a:lnTo>
                <a:cubicBezTo>
                  <a:pt x="40297" y="46168"/>
                  <a:pt x="42038" y="47067"/>
                  <a:pt x="43516" y="48227"/>
                </a:cubicBezTo>
                <a:cubicBezTo>
                  <a:pt x="44490" y="48994"/>
                  <a:pt x="45351" y="49912"/>
                  <a:pt x="45987" y="50941"/>
                </a:cubicBezTo>
                <a:lnTo>
                  <a:pt x="45987" y="50960"/>
                </a:lnTo>
                <a:cubicBezTo>
                  <a:pt x="45650" y="51016"/>
                  <a:pt x="45369" y="51053"/>
                  <a:pt x="45070" y="51072"/>
                </a:cubicBezTo>
                <a:cubicBezTo>
                  <a:pt x="44527" y="51129"/>
                  <a:pt x="43983" y="51154"/>
                  <a:pt x="43440" y="51154"/>
                </a:cubicBezTo>
                <a:cubicBezTo>
                  <a:pt x="43272" y="51154"/>
                  <a:pt x="43104" y="51151"/>
                  <a:pt x="42936" y="51147"/>
                </a:cubicBezTo>
                <a:cubicBezTo>
                  <a:pt x="41832" y="51109"/>
                  <a:pt x="40728" y="50960"/>
                  <a:pt x="39623" y="50735"/>
                </a:cubicBezTo>
                <a:cubicBezTo>
                  <a:pt x="39605" y="50716"/>
                  <a:pt x="39567" y="50716"/>
                  <a:pt x="39530" y="50698"/>
                </a:cubicBezTo>
                <a:cubicBezTo>
                  <a:pt x="39305" y="50567"/>
                  <a:pt x="39081" y="50436"/>
                  <a:pt x="38856" y="50305"/>
                </a:cubicBezTo>
                <a:cubicBezTo>
                  <a:pt x="39024" y="48714"/>
                  <a:pt x="38856" y="47123"/>
                  <a:pt x="38444" y="45569"/>
                </a:cubicBezTo>
                <a:close/>
                <a:moveTo>
                  <a:pt x="53474" y="48396"/>
                </a:moveTo>
                <a:cubicBezTo>
                  <a:pt x="53511" y="48470"/>
                  <a:pt x="53567" y="48527"/>
                  <a:pt x="53605" y="48601"/>
                </a:cubicBezTo>
                <a:cubicBezTo>
                  <a:pt x="53941" y="49126"/>
                  <a:pt x="54222" y="49687"/>
                  <a:pt x="54409" y="50267"/>
                </a:cubicBezTo>
                <a:cubicBezTo>
                  <a:pt x="54054" y="50473"/>
                  <a:pt x="53679" y="50679"/>
                  <a:pt x="53305" y="50847"/>
                </a:cubicBezTo>
                <a:cubicBezTo>
                  <a:pt x="53212" y="50885"/>
                  <a:pt x="53118" y="50941"/>
                  <a:pt x="53024" y="50978"/>
                </a:cubicBezTo>
                <a:cubicBezTo>
                  <a:pt x="53024" y="50978"/>
                  <a:pt x="52837" y="51072"/>
                  <a:pt x="52762" y="51091"/>
                </a:cubicBezTo>
                <a:cubicBezTo>
                  <a:pt x="52556" y="51184"/>
                  <a:pt x="52351" y="51259"/>
                  <a:pt x="52126" y="51353"/>
                </a:cubicBezTo>
                <a:cubicBezTo>
                  <a:pt x="51789" y="51465"/>
                  <a:pt x="51452" y="51577"/>
                  <a:pt x="51097" y="51671"/>
                </a:cubicBezTo>
                <a:cubicBezTo>
                  <a:pt x="52126" y="50754"/>
                  <a:pt x="52912" y="49631"/>
                  <a:pt x="53474" y="48396"/>
                </a:cubicBezTo>
                <a:close/>
                <a:moveTo>
                  <a:pt x="27065" y="50473"/>
                </a:moveTo>
                <a:lnTo>
                  <a:pt x="27065" y="50473"/>
                </a:lnTo>
                <a:cubicBezTo>
                  <a:pt x="28412" y="50904"/>
                  <a:pt x="29778" y="51315"/>
                  <a:pt x="31145" y="51708"/>
                </a:cubicBezTo>
                <a:cubicBezTo>
                  <a:pt x="32623" y="52139"/>
                  <a:pt x="34102" y="52588"/>
                  <a:pt x="35581" y="52981"/>
                </a:cubicBezTo>
                <a:cubicBezTo>
                  <a:pt x="35543" y="53075"/>
                  <a:pt x="35506" y="53168"/>
                  <a:pt x="35450" y="53262"/>
                </a:cubicBezTo>
                <a:cubicBezTo>
                  <a:pt x="35262" y="53243"/>
                  <a:pt x="35075" y="53243"/>
                  <a:pt x="34888" y="53224"/>
                </a:cubicBezTo>
                <a:cubicBezTo>
                  <a:pt x="33147" y="53075"/>
                  <a:pt x="31407" y="52906"/>
                  <a:pt x="29685" y="52644"/>
                </a:cubicBezTo>
                <a:cubicBezTo>
                  <a:pt x="29273" y="52588"/>
                  <a:pt x="28880" y="52494"/>
                  <a:pt x="28487" y="52420"/>
                </a:cubicBezTo>
                <a:cubicBezTo>
                  <a:pt x="28431" y="52363"/>
                  <a:pt x="28393" y="52307"/>
                  <a:pt x="28337" y="52270"/>
                </a:cubicBezTo>
                <a:cubicBezTo>
                  <a:pt x="28281" y="52176"/>
                  <a:pt x="28206" y="52101"/>
                  <a:pt x="28131" y="52008"/>
                </a:cubicBezTo>
                <a:cubicBezTo>
                  <a:pt x="28057" y="51933"/>
                  <a:pt x="28000" y="51839"/>
                  <a:pt x="27926" y="51765"/>
                </a:cubicBezTo>
                <a:cubicBezTo>
                  <a:pt x="27926" y="51746"/>
                  <a:pt x="27907" y="51746"/>
                  <a:pt x="27907" y="51727"/>
                </a:cubicBezTo>
                <a:cubicBezTo>
                  <a:pt x="27607" y="51315"/>
                  <a:pt x="27327" y="50904"/>
                  <a:pt x="27065" y="50473"/>
                </a:cubicBezTo>
                <a:close/>
                <a:moveTo>
                  <a:pt x="22535" y="54048"/>
                </a:moveTo>
                <a:cubicBezTo>
                  <a:pt x="22685" y="54329"/>
                  <a:pt x="22853" y="54591"/>
                  <a:pt x="23022" y="54871"/>
                </a:cubicBezTo>
                <a:cubicBezTo>
                  <a:pt x="22853" y="54703"/>
                  <a:pt x="22685" y="54516"/>
                  <a:pt x="22535" y="54347"/>
                </a:cubicBezTo>
                <a:cubicBezTo>
                  <a:pt x="22535" y="54235"/>
                  <a:pt x="22535" y="54142"/>
                  <a:pt x="22535" y="54048"/>
                </a:cubicBezTo>
                <a:close/>
                <a:moveTo>
                  <a:pt x="36217" y="56687"/>
                </a:moveTo>
                <a:cubicBezTo>
                  <a:pt x="38314" y="56829"/>
                  <a:pt x="40403" y="56899"/>
                  <a:pt x="42495" y="56899"/>
                </a:cubicBezTo>
                <a:cubicBezTo>
                  <a:pt x="43446" y="56899"/>
                  <a:pt x="44397" y="56885"/>
                  <a:pt x="45351" y="56855"/>
                </a:cubicBezTo>
                <a:lnTo>
                  <a:pt x="45351" y="56855"/>
                </a:lnTo>
                <a:cubicBezTo>
                  <a:pt x="44171" y="57061"/>
                  <a:pt x="43011" y="57211"/>
                  <a:pt x="41851" y="57267"/>
                </a:cubicBezTo>
                <a:cubicBezTo>
                  <a:pt x="41486" y="57286"/>
                  <a:pt x="41116" y="57295"/>
                  <a:pt x="40744" y="57295"/>
                </a:cubicBezTo>
                <a:cubicBezTo>
                  <a:pt x="40372" y="57295"/>
                  <a:pt x="39998" y="57286"/>
                  <a:pt x="39623" y="57267"/>
                </a:cubicBezTo>
                <a:cubicBezTo>
                  <a:pt x="39286" y="57248"/>
                  <a:pt x="38950" y="57230"/>
                  <a:pt x="38613" y="57211"/>
                </a:cubicBezTo>
                <a:cubicBezTo>
                  <a:pt x="38407" y="57192"/>
                  <a:pt x="38220" y="57174"/>
                  <a:pt x="38014" y="57155"/>
                </a:cubicBezTo>
                <a:cubicBezTo>
                  <a:pt x="38014" y="57155"/>
                  <a:pt x="37658" y="57099"/>
                  <a:pt x="37639" y="57099"/>
                </a:cubicBezTo>
                <a:cubicBezTo>
                  <a:pt x="37134" y="57024"/>
                  <a:pt x="36629" y="56930"/>
                  <a:pt x="36123" y="56818"/>
                </a:cubicBezTo>
                <a:cubicBezTo>
                  <a:pt x="36161" y="56781"/>
                  <a:pt x="36198" y="56743"/>
                  <a:pt x="36217" y="56687"/>
                </a:cubicBezTo>
                <a:close/>
                <a:moveTo>
                  <a:pt x="53923" y="57529"/>
                </a:moveTo>
                <a:cubicBezTo>
                  <a:pt x="53230" y="59045"/>
                  <a:pt x="52201" y="60393"/>
                  <a:pt x="50928" y="61422"/>
                </a:cubicBezTo>
                <a:cubicBezTo>
                  <a:pt x="49955" y="62208"/>
                  <a:pt x="48701" y="62882"/>
                  <a:pt x="47559" y="63256"/>
                </a:cubicBezTo>
                <a:cubicBezTo>
                  <a:pt x="46998" y="63462"/>
                  <a:pt x="46455" y="63612"/>
                  <a:pt x="45912" y="63724"/>
                </a:cubicBezTo>
                <a:cubicBezTo>
                  <a:pt x="46754" y="62845"/>
                  <a:pt x="47503" y="61871"/>
                  <a:pt x="48121" y="60748"/>
                </a:cubicBezTo>
                <a:cubicBezTo>
                  <a:pt x="48308" y="60374"/>
                  <a:pt x="48495" y="60000"/>
                  <a:pt x="48663" y="59607"/>
                </a:cubicBezTo>
                <a:cubicBezTo>
                  <a:pt x="48701" y="59607"/>
                  <a:pt x="48720" y="59607"/>
                  <a:pt x="48738" y="59588"/>
                </a:cubicBezTo>
                <a:cubicBezTo>
                  <a:pt x="50498" y="59064"/>
                  <a:pt x="52238" y="58371"/>
                  <a:pt x="53923" y="57529"/>
                </a:cubicBezTo>
                <a:close/>
                <a:moveTo>
                  <a:pt x="32680" y="59532"/>
                </a:moveTo>
                <a:cubicBezTo>
                  <a:pt x="35128" y="60465"/>
                  <a:pt x="37751" y="60874"/>
                  <a:pt x="40389" y="60874"/>
                </a:cubicBezTo>
                <a:cubicBezTo>
                  <a:pt x="41986" y="60874"/>
                  <a:pt x="43590" y="60724"/>
                  <a:pt x="45163" y="60449"/>
                </a:cubicBezTo>
                <a:lnTo>
                  <a:pt x="45163" y="60449"/>
                </a:lnTo>
                <a:cubicBezTo>
                  <a:pt x="44883" y="60842"/>
                  <a:pt x="44583" y="61235"/>
                  <a:pt x="44265" y="61591"/>
                </a:cubicBezTo>
                <a:cubicBezTo>
                  <a:pt x="43385" y="62545"/>
                  <a:pt x="42393" y="63331"/>
                  <a:pt x="41308" y="64005"/>
                </a:cubicBezTo>
                <a:cubicBezTo>
                  <a:pt x="40728" y="63949"/>
                  <a:pt x="40260" y="63874"/>
                  <a:pt x="39623" y="63743"/>
                </a:cubicBezTo>
                <a:cubicBezTo>
                  <a:pt x="38276" y="63481"/>
                  <a:pt x="36909" y="63032"/>
                  <a:pt x="35786" y="62489"/>
                </a:cubicBezTo>
                <a:cubicBezTo>
                  <a:pt x="34308" y="61797"/>
                  <a:pt x="32942" y="60917"/>
                  <a:pt x="31669" y="59925"/>
                </a:cubicBezTo>
                <a:cubicBezTo>
                  <a:pt x="32006" y="59813"/>
                  <a:pt x="32343" y="59682"/>
                  <a:pt x="32680" y="59532"/>
                </a:cubicBezTo>
                <a:close/>
                <a:moveTo>
                  <a:pt x="23658" y="58914"/>
                </a:moveTo>
                <a:cubicBezTo>
                  <a:pt x="24033" y="59139"/>
                  <a:pt x="24426" y="59326"/>
                  <a:pt x="24819" y="59513"/>
                </a:cubicBezTo>
                <a:cubicBezTo>
                  <a:pt x="25567" y="59831"/>
                  <a:pt x="26353" y="60075"/>
                  <a:pt x="27139" y="60206"/>
                </a:cubicBezTo>
                <a:cubicBezTo>
                  <a:pt x="27963" y="61067"/>
                  <a:pt x="28843" y="61871"/>
                  <a:pt x="29778" y="62620"/>
                </a:cubicBezTo>
                <a:cubicBezTo>
                  <a:pt x="31744" y="64174"/>
                  <a:pt x="33952" y="65428"/>
                  <a:pt x="36273" y="66251"/>
                </a:cubicBezTo>
                <a:cubicBezTo>
                  <a:pt x="35431" y="66513"/>
                  <a:pt x="34570" y="66775"/>
                  <a:pt x="33709" y="66981"/>
                </a:cubicBezTo>
                <a:cubicBezTo>
                  <a:pt x="33166" y="66831"/>
                  <a:pt x="32623" y="66663"/>
                  <a:pt x="32081" y="66457"/>
                </a:cubicBezTo>
                <a:cubicBezTo>
                  <a:pt x="28300" y="65072"/>
                  <a:pt x="25230" y="62433"/>
                  <a:pt x="23658" y="58914"/>
                </a:cubicBezTo>
                <a:close/>
                <a:moveTo>
                  <a:pt x="70150" y="48302"/>
                </a:moveTo>
                <a:lnTo>
                  <a:pt x="70150" y="48302"/>
                </a:lnTo>
                <a:cubicBezTo>
                  <a:pt x="69888" y="51091"/>
                  <a:pt x="69233" y="53842"/>
                  <a:pt x="67848" y="56294"/>
                </a:cubicBezTo>
                <a:cubicBezTo>
                  <a:pt x="66650" y="58446"/>
                  <a:pt x="65040" y="60262"/>
                  <a:pt x="63075" y="61778"/>
                </a:cubicBezTo>
                <a:cubicBezTo>
                  <a:pt x="59332" y="64716"/>
                  <a:pt x="54709" y="66289"/>
                  <a:pt x="49992" y="67206"/>
                </a:cubicBezTo>
                <a:cubicBezTo>
                  <a:pt x="55177" y="63912"/>
                  <a:pt x="59519" y="59251"/>
                  <a:pt x="62607" y="53898"/>
                </a:cubicBezTo>
                <a:cubicBezTo>
                  <a:pt x="63262" y="53617"/>
                  <a:pt x="63899" y="53337"/>
                  <a:pt x="64516" y="53000"/>
                </a:cubicBezTo>
                <a:cubicBezTo>
                  <a:pt x="66687" y="51839"/>
                  <a:pt x="68634" y="50248"/>
                  <a:pt x="70150" y="48302"/>
                </a:cubicBezTo>
                <a:close/>
                <a:moveTo>
                  <a:pt x="40859" y="67299"/>
                </a:moveTo>
                <a:cubicBezTo>
                  <a:pt x="41008" y="67318"/>
                  <a:pt x="41158" y="67318"/>
                  <a:pt x="41308" y="67337"/>
                </a:cubicBezTo>
                <a:cubicBezTo>
                  <a:pt x="40877" y="67468"/>
                  <a:pt x="40447" y="67599"/>
                  <a:pt x="40016" y="67711"/>
                </a:cubicBezTo>
                <a:cubicBezTo>
                  <a:pt x="40297" y="67580"/>
                  <a:pt x="40578" y="67449"/>
                  <a:pt x="40859" y="67299"/>
                </a:cubicBezTo>
                <a:close/>
                <a:moveTo>
                  <a:pt x="11698" y="39767"/>
                </a:moveTo>
                <a:cubicBezTo>
                  <a:pt x="11754" y="40778"/>
                  <a:pt x="11979" y="41770"/>
                  <a:pt x="12391" y="42724"/>
                </a:cubicBezTo>
                <a:cubicBezTo>
                  <a:pt x="12990" y="44184"/>
                  <a:pt x="13944" y="45382"/>
                  <a:pt x="15273" y="46243"/>
                </a:cubicBezTo>
                <a:cubicBezTo>
                  <a:pt x="15779" y="46561"/>
                  <a:pt x="16321" y="46823"/>
                  <a:pt x="16883" y="47067"/>
                </a:cubicBezTo>
                <a:cubicBezTo>
                  <a:pt x="17033" y="49238"/>
                  <a:pt x="17519" y="51371"/>
                  <a:pt x="18474" y="53337"/>
                </a:cubicBezTo>
                <a:cubicBezTo>
                  <a:pt x="18848" y="54104"/>
                  <a:pt x="19335" y="54853"/>
                  <a:pt x="19859" y="55545"/>
                </a:cubicBezTo>
                <a:cubicBezTo>
                  <a:pt x="19896" y="55863"/>
                  <a:pt x="19934" y="56182"/>
                  <a:pt x="19990" y="56481"/>
                </a:cubicBezTo>
                <a:cubicBezTo>
                  <a:pt x="20439" y="59270"/>
                  <a:pt x="21749" y="61890"/>
                  <a:pt x="23546" y="64080"/>
                </a:cubicBezTo>
                <a:cubicBezTo>
                  <a:pt x="24800" y="65615"/>
                  <a:pt x="26391" y="66850"/>
                  <a:pt x="28113" y="67823"/>
                </a:cubicBezTo>
                <a:cubicBezTo>
                  <a:pt x="27888" y="67786"/>
                  <a:pt x="27645" y="67730"/>
                  <a:pt x="27420" y="67674"/>
                </a:cubicBezTo>
                <a:cubicBezTo>
                  <a:pt x="24351" y="66906"/>
                  <a:pt x="21805" y="65821"/>
                  <a:pt x="19091" y="64192"/>
                </a:cubicBezTo>
                <a:cubicBezTo>
                  <a:pt x="14468" y="61441"/>
                  <a:pt x="10519" y="57642"/>
                  <a:pt x="7749" y="53037"/>
                </a:cubicBezTo>
                <a:cubicBezTo>
                  <a:pt x="7599" y="51072"/>
                  <a:pt x="7787" y="49069"/>
                  <a:pt x="8273" y="47142"/>
                </a:cubicBezTo>
                <a:cubicBezTo>
                  <a:pt x="8947" y="44503"/>
                  <a:pt x="10107" y="41995"/>
                  <a:pt x="11698" y="39767"/>
                </a:cubicBezTo>
                <a:close/>
                <a:moveTo>
                  <a:pt x="53723" y="0"/>
                </a:moveTo>
                <a:cubicBezTo>
                  <a:pt x="49841" y="0"/>
                  <a:pt x="45941" y="1120"/>
                  <a:pt x="42768" y="3307"/>
                </a:cubicBezTo>
                <a:cubicBezTo>
                  <a:pt x="42319" y="3607"/>
                  <a:pt x="41851" y="3963"/>
                  <a:pt x="41364" y="4337"/>
                </a:cubicBezTo>
                <a:cubicBezTo>
                  <a:pt x="40765" y="4243"/>
                  <a:pt x="40147" y="4150"/>
                  <a:pt x="39548" y="4075"/>
                </a:cubicBezTo>
                <a:cubicBezTo>
                  <a:pt x="38657" y="3980"/>
                  <a:pt x="37764" y="3934"/>
                  <a:pt x="36872" y="3934"/>
                </a:cubicBezTo>
                <a:cubicBezTo>
                  <a:pt x="31053" y="3934"/>
                  <a:pt x="25272" y="5887"/>
                  <a:pt x="20420" y="9035"/>
                </a:cubicBezTo>
                <a:cubicBezTo>
                  <a:pt x="14880" y="12610"/>
                  <a:pt x="10388" y="17607"/>
                  <a:pt x="6720" y="23053"/>
                </a:cubicBezTo>
                <a:cubicBezTo>
                  <a:pt x="2920" y="28743"/>
                  <a:pt x="1" y="35388"/>
                  <a:pt x="487" y="42369"/>
                </a:cubicBezTo>
                <a:cubicBezTo>
                  <a:pt x="843" y="47441"/>
                  <a:pt x="2714" y="52214"/>
                  <a:pt x="5503" y="56406"/>
                </a:cubicBezTo>
                <a:cubicBezTo>
                  <a:pt x="6476" y="60655"/>
                  <a:pt x="8835" y="64567"/>
                  <a:pt x="12353" y="67262"/>
                </a:cubicBezTo>
                <a:cubicBezTo>
                  <a:pt x="15879" y="69970"/>
                  <a:pt x="20111" y="70895"/>
                  <a:pt x="24414" y="70895"/>
                </a:cubicBezTo>
                <a:cubicBezTo>
                  <a:pt x="24543" y="70895"/>
                  <a:pt x="24671" y="70894"/>
                  <a:pt x="24800" y="70893"/>
                </a:cubicBezTo>
                <a:cubicBezTo>
                  <a:pt x="27636" y="71786"/>
                  <a:pt x="30590" y="72236"/>
                  <a:pt x="33544" y="72236"/>
                </a:cubicBezTo>
                <a:cubicBezTo>
                  <a:pt x="36224" y="72236"/>
                  <a:pt x="38904" y="71865"/>
                  <a:pt x="41495" y="71117"/>
                </a:cubicBezTo>
                <a:cubicBezTo>
                  <a:pt x="41673" y="71120"/>
                  <a:pt x="41850" y="71121"/>
                  <a:pt x="42028" y="71121"/>
                </a:cubicBezTo>
                <a:cubicBezTo>
                  <a:pt x="44657" y="71121"/>
                  <a:pt x="47280" y="70864"/>
                  <a:pt x="49805" y="70444"/>
                </a:cubicBezTo>
                <a:cubicBezTo>
                  <a:pt x="55364" y="69545"/>
                  <a:pt x="60904" y="67355"/>
                  <a:pt x="65265" y="63724"/>
                </a:cubicBezTo>
                <a:cubicBezTo>
                  <a:pt x="67361" y="61984"/>
                  <a:pt x="69158" y="59813"/>
                  <a:pt x="70412" y="57379"/>
                </a:cubicBezTo>
                <a:cubicBezTo>
                  <a:pt x="72022" y="54254"/>
                  <a:pt x="72714" y="50735"/>
                  <a:pt x="72920" y="47235"/>
                </a:cubicBezTo>
                <a:cubicBezTo>
                  <a:pt x="72995" y="45831"/>
                  <a:pt x="72995" y="44428"/>
                  <a:pt x="72883" y="43005"/>
                </a:cubicBezTo>
                <a:cubicBezTo>
                  <a:pt x="73538" y="41040"/>
                  <a:pt x="73893" y="38962"/>
                  <a:pt x="74080" y="36904"/>
                </a:cubicBezTo>
                <a:lnTo>
                  <a:pt x="74099" y="36904"/>
                </a:lnTo>
                <a:cubicBezTo>
                  <a:pt x="74548" y="32168"/>
                  <a:pt x="74155" y="27396"/>
                  <a:pt x="72995" y="22791"/>
                </a:cubicBezTo>
                <a:cubicBezTo>
                  <a:pt x="73444" y="19273"/>
                  <a:pt x="72976" y="15660"/>
                  <a:pt x="71591" y="12310"/>
                </a:cubicBezTo>
                <a:cubicBezTo>
                  <a:pt x="69326" y="6882"/>
                  <a:pt x="64928" y="2447"/>
                  <a:pt x="59220" y="781"/>
                </a:cubicBezTo>
                <a:cubicBezTo>
                  <a:pt x="57446" y="259"/>
                  <a:pt x="55587" y="0"/>
                  <a:pt x="5372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11"/>
          <p:cNvSpPr/>
          <p:nvPr/>
        </p:nvSpPr>
        <p:spPr>
          <a:xfrm rot="-9967528">
            <a:off x="7030898" y="-96643"/>
            <a:ext cx="486836" cy="911503"/>
          </a:xfrm>
          <a:custGeom>
            <a:avLst/>
            <a:gdLst/>
            <a:ahLst/>
            <a:cxnLst/>
            <a:rect l="l" t="t" r="r" b="b"/>
            <a:pathLst>
              <a:path w="20791" h="38927" extrusionOk="0">
                <a:moveTo>
                  <a:pt x="17846" y="1"/>
                </a:moveTo>
                <a:cubicBezTo>
                  <a:pt x="14711" y="1"/>
                  <a:pt x="11272" y="643"/>
                  <a:pt x="8663" y="2353"/>
                </a:cubicBezTo>
                <a:cubicBezTo>
                  <a:pt x="7646" y="3014"/>
                  <a:pt x="8102" y="4657"/>
                  <a:pt x="9225" y="4657"/>
                </a:cubicBezTo>
                <a:cubicBezTo>
                  <a:pt x="9342" y="4657"/>
                  <a:pt x="9467" y="4639"/>
                  <a:pt x="9598" y="4599"/>
                </a:cubicBezTo>
                <a:cubicBezTo>
                  <a:pt x="11096" y="4132"/>
                  <a:pt x="12574" y="3626"/>
                  <a:pt x="14128" y="3364"/>
                </a:cubicBezTo>
                <a:cubicBezTo>
                  <a:pt x="14371" y="3327"/>
                  <a:pt x="14614" y="3308"/>
                  <a:pt x="14858" y="3271"/>
                </a:cubicBezTo>
                <a:lnTo>
                  <a:pt x="14858" y="3271"/>
                </a:lnTo>
                <a:cubicBezTo>
                  <a:pt x="14671" y="3458"/>
                  <a:pt x="14483" y="3645"/>
                  <a:pt x="14315" y="3832"/>
                </a:cubicBezTo>
                <a:cubicBezTo>
                  <a:pt x="13229" y="4993"/>
                  <a:pt x="12144" y="6134"/>
                  <a:pt x="10983" y="7220"/>
                </a:cubicBezTo>
                <a:cubicBezTo>
                  <a:pt x="9879" y="8305"/>
                  <a:pt x="8719" y="9316"/>
                  <a:pt x="7521" y="10308"/>
                </a:cubicBezTo>
                <a:cubicBezTo>
                  <a:pt x="6941" y="10813"/>
                  <a:pt x="6342" y="11300"/>
                  <a:pt x="5724" y="11768"/>
                </a:cubicBezTo>
                <a:cubicBezTo>
                  <a:pt x="5481" y="11974"/>
                  <a:pt x="5387" y="12049"/>
                  <a:pt x="5050" y="12311"/>
                </a:cubicBezTo>
                <a:cubicBezTo>
                  <a:pt x="4713" y="12554"/>
                  <a:pt x="4377" y="12816"/>
                  <a:pt x="4021" y="13059"/>
                </a:cubicBezTo>
                <a:cubicBezTo>
                  <a:pt x="3366" y="13546"/>
                  <a:pt x="2973" y="14182"/>
                  <a:pt x="3085" y="15025"/>
                </a:cubicBezTo>
                <a:cubicBezTo>
                  <a:pt x="3179" y="15755"/>
                  <a:pt x="3740" y="16503"/>
                  <a:pt x="4508" y="16672"/>
                </a:cubicBezTo>
                <a:cubicBezTo>
                  <a:pt x="5297" y="16840"/>
                  <a:pt x="6078" y="16909"/>
                  <a:pt x="6858" y="16909"/>
                </a:cubicBezTo>
                <a:cubicBezTo>
                  <a:pt x="8242" y="16909"/>
                  <a:pt x="9620" y="16692"/>
                  <a:pt x="11021" y="16428"/>
                </a:cubicBezTo>
                <a:cubicBezTo>
                  <a:pt x="11508" y="16335"/>
                  <a:pt x="11994" y="16241"/>
                  <a:pt x="12500" y="16148"/>
                </a:cubicBezTo>
                <a:cubicBezTo>
                  <a:pt x="12724" y="16110"/>
                  <a:pt x="12949" y="16054"/>
                  <a:pt x="13173" y="16017"/>
                </a:cubicBezTo>
                <a:cubicBezTo>
                  <a:pt x="13286" y="16017"/>
                  <a:pt x="13379" y="15998"/>
                  <a:pt x="13473" y="15979"/>
                </a:cubicBezTo>
                <a:cubicBezTo>
                  <a:pt x="13529" y="15979"/>
                  <a:pt x="13660" y="15960"/>
                  <a:pt x="13735" y="15942"/>
                </a:cubicBezTo>
                <a:cubicBezTo>
                  <a:pt x="14184" y="15904"/>
                  <a:pt x="14633" y="15867"/>
                  <a:pt x="15101" y="15867"/>
                </a:cubicBezTo>
                <a:cubicBezTo>
                  <a:pt x="15176" y="15867"/>
                  <a:pt x="15251" y="15886"/>
                  <a:pt x="15344" y="15886"/>
                </a:cubicBezTo>
                <a:cubicBezTo>
                  <a:pt x="14614" y="16484"/>
                  <a:pt x="13885" y="17065"/>
                  <a:pt x="13155" y="17645"/>
                </a:cubicBezTo>
                <a:lnTo>
                  <a:pt x="7521" y="22174"/>
                </a:lnTo>
                <a:lnTo>
                  <a:pt x="1251" y="27228"/>
                </a:lnTo>
                <a:cubicBezTo>
                  <a:pt x="1" y="28261"/>
                  <a:pt x="926" y="30680"/>
                  <a:pt x="2515" y="30680"/>
                </a:cubicBezTo>
                <a:cubicBezTo>
                  <a:pt x="2567" y="30680"/>
                  <a:pt x="2620" y="30677"/>
                  <a:pt x="2673" y="30672"/>
                </a:cubicBezTo>
                <a:cubicBezTo>
                  <a:pt x="5705" y="30335"/>
                  <a:pt x="8719" y="29848"/>
                  <a:pt x="11713" y="29324"/>
                </a:cubicBezTo>
                <a:lnTo>
                  <a:pt x="11713" y="29324"/>
                </a:lnTo>
                <a:cubicBezTo>
                  <a:pt x="11302" y="29792"/>
                  <a:pt x="10852" y="30279"/>
                  <a:pt x="10366" y="30803"/>
                </a:cubicBezTo>
                <a:cubicBezTo>
                  <a:pt x="9542" y="31664"/>
                  <a:pt x="8681" y="32506"/>
                  <a:pt x="7783" y="33292"/>
                </a:cubicBezTo>
                <a:cubicBezTo>
                  <a:pt x="6866" y="34097"/>
                  <a:pt x="5780" y="34789"/>
                  <a:pt x="4994" y="35706"/>
                </a:cubicBezTo>
                <a:cubicBezTo>
                  <a:pt x="4358" y="36418"/>
                  <a:pt x="4227" y="37428"/>
                  <a:pt x="4844" y="38214"/>
                </a:cubicBezTo>
                <a:cubicBezTo>
                  <a:pt x="5231" y="38706"/>
                  <a:pt x="5749" y="38927"/>
                  <a:pt x="6299" y="38927"/>
                </a:cubicBezTo>
                <a:cubicBezTo>
                  <a:pt x="6627" y="38927"/>
                  <a:pt x="6967" y="38848"/>
                  <a:pt x="7296" y="38701"/>
                </a:cubicBezTo>
                <a:cubicBezTo>
                  <a:pt x="8513" y="38139"/>
                  <a:pt x="9580" y="37091"/>
                  <a:pt x="10553" y="36212"/>
                </a:cubicBezTo>
                <a:cubicBezTo>
                  <a:pt x="11508" y="35369"/>
                  <a:pt x="12425" y="34490"/>
                  <a:pt x="13286" y="33573"/>
                </a:cubicBezTo>
                <a:cubicBezTo>
                  <a:pt x="15101" y="31664"/>
                  <a:pt x="16748" y="29586"/>
                  <a:pt x="18208" y="27377"/>
                </a:cubicBezTo>
                <a:cubicBezTo>
                  <a:pt x="18657" y="26722"/>
                  <a:pt x="18526" y="25749"/>
                  <a:pt x="18058" y="25150"/>
                </a:cubicBezTo>
                <a:cubicBezTo>
                  <a:pt x="17645" y="24619"/>
                  <a:pt x="17068" y="24367"/>
                  <a:pt x="16439" y="24367"/>
                </a:cubicBezTo>
                <a:cubicBezTo>
                  <a:pt x="16271" y="24367"/>
                  <a:pt x="16098" y="24385"/>
                  <a:pt x="15925" y="24420"/>
                </a:cubicBezTo>
                <a:cubicBezTo>
                  <a:pt x="13828" y="24832"/>
                  <a:pt x="11713" y="25244"/>
                  <a:pt x="9617" y="25618"/>
                </a:cubicBezTo>
                <a:cubicBezTo>
                  <a:pt x="11882" y="23765"/>
                  <a:pt x="14147" y="21931"/>
                  <a:pt x="16430" y="20097"/>
                </a:cubicBezTo>
                <a:cubicBezTo>
                  <a:pt x="17366" y="19329"/>
                  <a:pt x="18451" y="18637"/>
                  <a:pt x="19237" y="17720"/>
                </a:cubicBezTo>
                <a:cubicBezTo>
                  <a:pt x="20342" y="16466"/>
                  <a:pt x="20791" y="14594"/>
                  <a:pt x="19518" y="13265"/>
                </a:cubicBezTo>
                <a:cubicBezTo>
                  <a:pt x="18582" y="12273"/>
                  <a:pt x="17160" y="12030"/>
                  <a:pt x="15868" y="11918"/>
                </a:cubicBezTo>
                <a:cubicBezTo>
                  <a:pt x="15619" y="11898"/>
                  <a:pt x="15370" y="11889"/>
                  <a:pt x="15119" y="11889"/>
                </a:cubicBezTo>
                <a:cubicBezTo>
                  <a:pt x="14184" y="11889"/>
                  <a:pt x="13242" y="12013"/>
                  <a:pt x="12312" y="12161"/>
                </a:cubicBezTo>
                <a:cubicBezTo>
                  <a:pt x="11919" y="12217"/>
                  <a:pt x="11508" y="12292"/>
                  <a:pt x="11114" y="12367"/>
                </a:cubicBezTo>
                <a:cubicBezTo>
                  <a:pt x="11975" y="11618"/>
                  <a:pt x="12836" y="10832"/>
                  <a:pt x="13641" y="10027"/>
                </a:cubicBezTo>
                <a:cubicBezTo>
                  <a:pt x="14802" y="8904"/>
                  <a:pt x="15925" y="7725"/>
                  <a:pt x="16991" y="6509"/>
                </a:cubicBezTo>
                <a:cubicBezTo>
                  <a:pt x="18096" y="5236"/>
                  <a:pt x="18994" y="3795"/>
                  <a:pt x="20005" y="2428"/>
                </a:cubicBezTo>
                <a:cubicBezTo>
                  <a:pt x="20772" y="1399"/>
                  <a:pt x="19724" y="70"/>
                  <a:pt x="18620" y="14"/>
                </a:cubicBezTo>
                <a:cubicBezTo>
                  <a:pt x="18364" y="5"/>
                  <a:pt x="18106" y="1"/>
                  <a:pt x="1784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120"/>
        <p:cNvGrpSpPr/>
        <p:nvPr/>
      </p:nvGrpSpPr>
      <p:grpSpPr>
        <a:xfrm>
          <a:off x="0" y="0"/>
          <a:ext cx="0" cy="0"/>
          <a:chOff x="0" y="0"/>
          <a:chExt cx="0" cy="0"/>
        </a:xfrm>
      </p:grpSpPr>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able of contents">
  <p:cSld name="BLANK_1">
    <p:spTree>
      <p:nvGrpSpPr>
        <p:cNvPr id="1" name="Shape 121"/>
        <p:cNvGrpSpPr/>
        <p:nvPr/>
      </p:nvGrpSpPr>
      <p:grpSpPr>
        <a:xfrm>
          <a:off x="0" y="0"/>
          <a:ext cx="0" cy="0"/>
          <a:chOff x="0" y="0"/>
          <a:chExt cx="0" cy="0"/>
        </a:xfrm>
      </p:grpSpPr>
      <p:sp>
        <p:nvSpPr>
          <p:cNvPr id="122" name="Google Shape;122;p13"/>
          <p:cNvSpPr txBox="1">
            <a:spLocks noGrp="1"/>
          </p:cNvSpPr>
          <p:nvPr>
            <p:ph type="title" hasCustomPrompt="1"/>
          </p:nvPr>
        </p:nvSpPr>
        <p:spPr>
          <a:xfrm>
            <a:off x="1448925" y="1382677"/>
            <a:ext cx="823500" cy="4248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23" name="Google Shape;123;p13"/>
          <p:cNvSpPr txBox="1">
            <a:spLocks noGrp="1"/>
          </p:cNvSpPr>
          <p:nvPr>
            <p:ph type="subTitle" idx="1"/>
          </p:nvPr>
        </p:nvSpPr>
        <p:spPr>
          <a:xfrm>
            <a:off x="720000" y="2245147"/>
            <a:ext cx="2336400" cy="614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solidFill>
                  <a:schemeClr val="dk1"/>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124" name="Google Shape;124;p13"/>
          <p:cNvSpPr txBox="1">
            <a:spLocks noGrp="1"/>
          </p:cNvSpPr>
          <p:nvPr>
            <p:ph type="title" idx="2" hasCustomPrompt="1"/>
          </p:nvPr>
        </p:nvSpPr>
        <p:spPr>
          <a:xfrm>
            <a:off x="4160552" y="1382677"/>
            <a:ext cx="822900" cy="4248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25" name="Google Shape;125;p13"/>
          <p:cNvSpPr txBox="1">
            <a:spLocks noGrp="1"/>
          </p:cNvSpPr>
          <p:nvPr>
            <p:ph type="subTitle" idx="3"/>
          </p:nvPr>
        </p:nvSpPr>
        <p:spPr>
          <a:xfrm>
            <a:off x="3403800" y="2245147"/>
            <a:ext cx="2336400" cy="614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solidFill>
                  <a:schemeClr val="dk1"/>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126" name="Google Shape;126;p13"/>
          <p:cNvSpPr txBox="1">
            <a:spLocks noGrp="1"/>
          </p:cNvSpPr>
          <p:nvPr>
            <p:ph type="title" idx="4" hasCustomPrompt="1"/>
          </p:nvPr>
        </p:nvSpPr>
        <p:spPr>
          <a:xfrm>
            <a:off x="6849251" y="1382677"/>
            <a:ext cx="822900" cy="4248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27" name="Google Shape;127;p13"/>
          <p:cNvSpPr txBox="1">
            <a:spLocks noGrp="1"/>
          </p:cNvSpPr>
          <p:nvPr>
            <p:ph type="subTitle" idx="5"/>
          </p:nvPr>
        </p:nvSpPr>
        <p:spPr>
          <a:xfrm>
            <a:off x="6087600" y="2245147"/>
            <a:ext cx="2336400" cy="614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solidFill>
                  <a:schemeClr val="dk1"/>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128" name="Google Shape;128;p13"/>
          <p:cNvSpPr txBox="1">
            <a:spLocks noGrp="1"/>
          </p:cNvSpPr>
          <p:nvPr>
            <p:ph type="title" idx="6" hasCustomPrompt="1"/>
          </p:nvPr>
        </p:nvSpPr>
        <p:spPr>
          <a:xfrm>
            <a:off x="1471550" y="3132986"/>
            <a:ext cx="823500" cy="4248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29" name="Google Shape;129;p13"/>
          <p:cNvSpPr txBox="1">
            <a:spLocks noGrp="1"/>
          </p:cNvSpPr>
          <p:nvPr>
            <p:ph type="subTitle" idx="7"/>
          </p:nvPr>
        </p:nvSpPr>
        <p:spPr>
          <a:xfrm>
            <a:off x="720000" y="3971300"/>
            <a:ext cx="2336400" cy="614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solidFill>
                  <a:schemeClr val="dk1"/>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130" name="Google Shape;130;p13"/>
          <p:cNvSpPr txBox="1">
            <a:spLocks noGrp="1"/>
          </p:cNvSpPr>
          <p:nvPr>
            <p:ph type="title" idx="8" hasCustomPrompt="1"/>
          </p:nvPr>
        </p:nvSpPr>
        <p:spPr>
          <a:xfrm>
            <a:off x="4160550" y="3132986"/>
            <a:ext cx="822900" cy="4248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31" name="Google Shape;131;p13"/>
          <p:cNvSpPr txBox="1">
            <a:spLocks noGrp="1"/>
          </p:cNvSpPr>
          <p:nvPr>
            <p:ph type="subTitle" idx="9"/>
          </p:nvPr>
        </p:nvSpPr>
        <p:spPr>
          <a:xfrm>
            <a:off x="3403800" y="3971300"/>
            <a:ext cx="2336400" cy="614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solidFill>
                  <a:schemeClr val="dk1"/>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132" name="Google Shape;132;p13"/>
          <p:cNvSpPr txBox="1">
            <a:spLocks noGrp="1"/>
          </p:cNvSpPr>
          <p:nvPr>
            <p:ph type="title" idx="13" hasCustomPrompt="1"/>
          </p:nvPr>
        </p:nvSpPr>
        <p:spPr>
          <a:xfrm>
            <a:off x="6849250" y="3132986"/>
            <a:ext cx="822900" cy="4248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33" name="Google Shape;133;p13"/>
          <p:cNvSpPr txBox="1">
            <a:spLocks noGrp="1"/>
          </p:cNvSpPr>
          <p:nvPr>
            <p:ph type="subTitle" idx="14"/>
          </p:nvPr>
        </p:nvSpPr>
        <p:spPr>
          <a:xfrm>
            <a:off x="6087600" y="3971300"/>
            <a:ext cx="2336400" cy="614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solidFill>
                  <a:schemeClr val="dk1"/>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134" name="Google Shape;134;p13"/>
          <p:cNvSpPr txBox="1">
            <a:spLocks noGrp="1"/>
          </p:cNvSpPr>
          <p:nvPr>
            <p:ph type="title" idx="15"/>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35" name="Google Shape;135;p13"/>
          <p:cNvSpPr txBox="1">
            <a:spLocks noGrp="1"/>
          </p:cNvSpPr>
          <p:nvPr>
            <p:ph type="subTitle" idx="16"/>
          </p:nvPr>
        </p:nvSpPr>
        <p:spPr>
          <a:xfrm>
            <a:off x="715100" y="1820250"/>
            <a:ext cx="2336400" cy="5727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Bebas Neue"/>
              <a:buNone/>
              <a:defRPr sz="2000" b="1">
                <a:solidFill>
                  <a:schemeClr val="dk1"/>
                </a:solidFill>
                <a:latin typeface="Syne"/>
                <a:ea typeface="Syne"/>
                <a:cs typeface="Syne"/>
                <a:sym typeface="Syne"/>
              </a:defRPr>
            </a:lvl1pPr>
            <a:lvl2pPr lvl="1"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136" name="Google Shape;136;p13"/>
          <p:cNvSpPr txBox="1">
            <a:spLocks noGrp="1"/>
          </p:cNvSpPr>
          <p:nvPr>
            <p:ph type="subTitle" idx="17"/>
          </p:nvPr>
        </p:nvSpPr>
        <p:spPr>
          <a:xfrm>
            <a:off x="3403800" y="1820250"/>
            <a:ext cx="2336400" cy="5727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Bebas Neue"/>
              <a:buNone/>
              <a:defRPr sz="2000" b="1">
                <a:solidFill>
                  <a:schemeClr val="dk1"/>
                </a:solidFill>
                <a:latin typeface="Syne"/>
                <a:ea typeface="Syne"/>
                <a:cs typeface="Syne"/>
                <a:sym typeface="Syne"/>
              </a:defRPr>
            </a:lvl1pPr>
            <a:lvl2pPr lvl="1"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137" name="Google Shape;137;p13"/>
          <p:cNvSpPr txBox="1">
            <a:spLocks noGrp="1"/>
          </p:cNvSpPr>
          <p:nvPr>
            <p:ph type="subTitle" idx="18"/>
          </p:nvPr>
        </p:nvSpPr>
        <p:spPr>
          <a:xfrm>
            <a:off x="6092500" y="1820250"/>
            <a:ext cx="2336400" cy="5727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Bebas Neue"/>
              <a:buNone/>
              <a:defRPr sz="2000" b="1">
                <a:solidFill>
                  <a:schemeClr val="dk1"/>
                </a:solidFill>
                <a:latin typeface="Syne"/>
                <a:ea typeface="Syne"/>
                <a:cs typeface="Syne"/>
                <a:sym typeface="Syne"/>
              </a:defRPr>
            </a:lvl1pPr>
            <a:lvl2pPr lvl="1"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138" name="Google Shape;138;p13"/>
          <p:cNvSpPr txBox="1">
            <a:spLocks noGrp="1"/>
          </p:cNvSpPr>
          <p:nvPr>
            <p:ph type="subTitle" idx="19"/>
          </p:nvPr>
        </p:nvSpPr>
        <p:spPr>
          <a:xfrm>
            <a:off x="715100" y="3550225"/>
            <a:ext cx="2336400" cy="5727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Bebas Neue"/>
              <a:buNone/>
              <a:defRPr sz="2000" b="1">
                <a:solidFill>
                  <a:schemeClr val="dk1"/>
                </a:solidFill>
                <a:latin typeface="Syne"/>
                <a:ea typeface="Syne"/>
                <a:cs typeface="Syne"/>
                <a:sym typeface="Syne"/>
              </a:defRPr>
            </a:lvl1pPr>
            <a:lvl2pPr lvl="1"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139" name="Google Shape;139;p13"/>
          <p:cNvSpPr txBox="1">
            <a:spLocks noGrp="1"/>
          </p:cNvSpPr>
          <p:nvPr>
            <p:ph type="subTitle" idx="20"/>
          </p:nvPr>
        </p:nvSpPr>
        <p:spPr>
          <a:xfrm>
            <a:off x="3403800" y="3550225"/>
            <a:ext cx="2336400" cy="5727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Bebas Neue"/>
              <a:buNone/>
              <a:defRPr sz="2000" b="1">
                <a:solidFill>
                  <a:schemeClr val="dk1"/>
                </a:solidFill>
                <a:latin typeface="Syne"/>
                <a:ea typeface="Syne"/>
                <a:cs typeface="Syne"/>
                <a:sym typeface="Syne"/>
              </a:defRPr>
            </a:lvl1pPr>
            <a:lvl2pPr lvl="1"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140" name="Google Shape;140;p13"/>
          <p:cNvSpPr txBox="1">
            <a:spLocks noGrp="1"/>
          </p:cNvSpPr>
          <p:nvPr>
            <p:ph type="subTitle" idx="21"/>
          </p:nvPr>
        </p:nvSpPr>
        <p:spPr>
          <a:xfrm>
            <a:off x="6092500" y="3550225"/>
            <a:ext cx="2336400" cy="5727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Bebas Neue"/>
              <a:buNone/>
              <a:defRPr sz="2000" b="1">
                <a:solidFill>
                  <a:schemeClr val="dk1"/>
                </a:solidFill>
                <a:latin typeface="Syne"/>
                <a:ea typeface="Syne"/>
                <a:cs typeface="Syne"/>
                <a:sym typeface="Syne"/>
              </a:defRPr>
            </a:lvl1pPr>
            <a:lvl2pPr lvl="1"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pic>
        <p:nvPicPr>
          <p:cNvPr id="141" name="Google Shape;141;p13"/>
          <p:cNvPicPr preferRelativeResize="0"/>
          <p:nvPr/>
        </p:nvPicPr>
        <p:blipFill>
          <a:blip r:embed="rId2">
            <a:alphaModFix/>
          </a:blip>
          <a:stretch>
            <a:fillRect/>
          </a:stretch>
        </p:blipFill>
        <p:spPr>
          <a:xfrm>
            <a:off x="-2201935" y="2189150"/>
            <a:ext cx="4980669" cy="5143499"/>
          </a:xfrm>
          <a:prstGeom prst="rect">
            <a:avLst/>
          </a:prstGeom>
          <a:noFill/>
          <a:ln>
            <a:noFill/>
          </a:ln>
        </p:spPr>
      </p:pic>
      <p:pic>
        <p:nvPicPr>
          <p:cNvPr id="142" name="Google Shape;142;p13"/>
          <p:cNvPicPr preferRelativeResize="0"/>
          <p:nvPr/>
        </p:nvPicPr>
        <p:blipFill>
          <a:blip r:embed="rId3">
            <a:alphaModFix/>
          </a:blip>
          <a:stretch>
            <a:fillRect/>
          </a:stretch>
        </p:blipFill>
        <p:spPr>
          <a:xfrm rot="-3328971">
            <a:off x="-1507451" y="2017865"/>
            <a:ext cx="2685750" cy="3283220"/>
          </a:xfrm>
          <a:prstGeom prst="rect">
            <a:avLst/>
          </a:prstGeom>
          <a:noFill/>
          <a:ln>
            <a:noFill/>
          </a:ln>
        </p:spPr>
      </p:pic>
      <p:pic>
        <p:nvPicPr>
          <p:cNvPr id="143" name="Google Shape;143;p13"/>
          <p:cNvPicPr preferRelativeResize="0"/>
          <p:nvPr/>
        </p:nvPicPr>
        <p:blipFill>
          <a:blip r:embed="rId4">
            <a:alphaModFix/>
          </a:blip>
          <a:stretch>
            <a:fillRect/>
          </a:stretch>
        </p:blipFill>
        <p:spPr>
          <a:xfrm rot="7239201">
            <a:off x="7135401" y="-825624"/>
            <a:ext cx="5225950" cy="2270599"/>
          </a:xfrm>
          <a:prstGeom prst="rect">
            <a:avLst/>
          </a:prstGeom>
          <a:noFill/>
          <a:ln>
            <a:noFill/>
          </a:ln>
        </p:spPr>
      </p:pic>
      <p:pic>
        <p:nvPicPr>
          <p:cNvPr id="144" name="Google Shape;144;p13"/>
          <p:cNvPicPr preferRelativeResize="0"/>
          <p:nvPr/>
        </p:nvPicPr>
        <p:blipFill>
          <a:blip r:embed="rId5">
            <a:alphaModFix/>
          </a:blip>
          <a:stretch>
            <a:fillRect/>
          </a:stretch>
        </p:blipFill>
        <p:spPr>
          <a:xfrm>
            <a:off x="4314400" y="-598550"/>
            <a:ext cx="5572049" cy="1292250"/>
          </a:xfrm>
          <a:prstGeom prst="rect">
            <a:avLst/>
          </a:prstGeom>
          <a:noFill/>
          <a:ln>
            <a:noFill/>
          </a:ln>
        </p:spPr>
      </p:pic>
      <p:pic>
        <p:nvPicPr>
          <p:cNvPr id="145" name="Google Shape;145;p13"/>
          <p:cNvPicPr preferRelativeResize="0"/>
          <p:nvPr/>
        </p:nvPicPr>
        <p:blipFill>
          <a:blip r:embed="rId6">
            <a:alphaModFix/>
          </a:blip>
          <a:stretch>
            <a:fillRect/>
          </a:stretch>
        </p:blipFill>
        <p:spPr>
          <a:xfrm rot="-5400000">
            <a:off x="-976500" y="-284825"/>
            <a:ext cx="1952850" cy="1633500"/>
          </a:xfrm>
          <a:prstGeom prst="rect">
            <a:avLst/>
          </a:prstGeom>
          <a:noFill/>
          <a:ln>
            <a:noFill/>
          </a:ln>
        </p:spPr>
      </p:pic>
      <p:sp>
        <p:nvSpPr>
          <p:cNvPr id="146" name="Google Shape;146;p13"/>
          <p:cNvSpPr/>
          <p:nvPr/>
        </p:nvSpPr>
        <p:spPr>
          <a:xfrm>
            <a:off x="-342375" y="-678075"/>
            <a:ext cx="1159051" cy="1123105"/>
          </a:xfrm>
          <a:custGeom>
            <a:avLst/>
            <a:gdLst/>
            <a:ahLst/>
            <a:cxnLst/>
            <a:rect l="l" t="t" r="r" b="b"/>
            <a:pathLst>
              <a:path w="74549" h="72237" extrusionOk="0">
                <a:moveTo>
                  <a:pt x="43236" y="8174"/>
                </a:moveTo>
                <a:cubicBezTo>
                  <a:pt x="43947" y="8380"/>
                  <a:pt x="44639" y="8642"/>
                  <a:pt x="45332" y="8941"/>
                </a:cubicBezTo>
                <a:cubicBezTo>
                  <a:pt x="46530" y="9447"/>
                  <a:pt x="47653" y="10083"/>
                  <a:pt x="48738" y="10813"/>
                </a:cubicBezTo>
                <a:cubicBezTo>
                  <a:pt x="47915" y="10495"/>
                  <a:pt x="47091" y="10176"/>
                  <a:pt x="46249" y="9896"/>
                </a:cubicBezTo>
                <a:cubicBezTo>
                  <a:pt x="45014" y="9484"/>
                  <a:pt x="43722" y="9128"/>
                  <a:pt x="42412" y="8866"/>
                </a:cubicBezTo>
                <a:cubicBezTo>
                  <a:pt x="42468" y="8829"/>
                  <a:pt x="42524" y="8773"/>
                  <a:pt x="42581" y="8717"/>
                </a:cubicBezTo>
                <a:cubicBezTo>
                  <a:pt x="42805" y="8529"/>
                  <a:pt x="43011" y="8361"/>
                  <a:pt x="43236" y="8174"/>
                </a:cubicBezTo>
                <a:close/>
                <a:moveTo>
                  <a:pt x="34738" y="11917"/>
                </a:moveTo>
                <a:lnTo>
                  <a:pt x="34738" y="11917"/>
                </a:lnTo>
                <a:cubicBezTo>
                  <a:pt x="33784" y="13040"/>
                  <a:pt x="32904" y="14219"/>
                  <a:pt x="32081" y="15436"/>
                </a:cubicBezTo>
                <a:cubicBezTo>
                  <a:pt x="31713" y="15324"/>
                  <a:pt x="31333" y="15273"/>
                  <a:pt x="30950" y="15273"/>
                </a:cubicBezTo>
                <a:cubicBezTo>
                  <a:pt x="30690" y="15273"/>
                  <a:pt x="30429" y="15297"/>
                  <a:pt x="30172" y="15342"/>
                </a:cubicBezTo>
                <a:cubicBezTo>
                  <a:pt x="31407" y="13807"/>
                  <a:pt x="32904" y="12591"/>
                  <a:pt x="34738" y="11917"/>
                </a:cubicBezTo>
                <a:close/>
                <a:moveTo>
                  <a:pt x="39399" y="11692"/>
                </a:moveTo>
                <a:cubicBezTo>
                  <a:pt x="40671" y="13302"/>
                  <a:pt x="42730" y="14219"/>
                  <a:pt x="44302" y="15492"/>
                </a:cubicBezTo>
                <a:cubicBezTo>
                  <a:pt x="46174" y="17008"/>
                  <a:pt x="47147" y="19348"/>
                  <a:pt x="47222" y="21706"/>
                </a:cubicBezTo>
                <a:cubicBezTo>
                  <a:pt x="45908" y="21482"/>
                  <a:pt x="44582" y="21365"/>
                  <a:pt x="43272" y="21365"/>
                </a:cubicBezTo>
                <a:cubicBezTo>
                  <a:pt x="42941" y="21365"/>
                  <a:pt x="42610" y="21373"/>
                  <a:pt x="42281" y="21388"/>
                </a:cubicBezTo>
                <a:cubicBezTo>
                  <a:pt x="40278" y="21481"/>
                  <a:pt x="38276" y="21837"/>
                  <a:pt x="36348" y="22417"/>
                </a:cubicBezTo>
                <a:lnTo>
                  <a:pt x="36123" y="22417"/>
                </a:lnTo>
                <a:cubicBezTo>
                  <a:pt x="35992" y="20714"/>
                  <a:pt x="35599" y="18898"/>
                  <a:pt x="34682" y="17495"/>
                </a:cubicBezTo>
                <a:cubicBezTo>
                  <a:pt x="35225" y="16671"/>
                  <a:pt x="35786" y="15866"/>
                  <a:pt x="36385" y="15118"/>
                </a:cubicBezTo>
                <a:cubicBezTo>
                  <a:pt x="37321" y="13920"/>
                  <a:pt x="38332" y="12778"/>
                  <a:pt x="39399" y="11692"/>
                </a:cubicBezTo>
                <a:close/>
                <a:moveTo>
                  <a:pt x="33222" y="19909"/>
                </a:moveTo>
                <a:cubicBezTo>
                  <a:pt x="33503" y="20714"/>
                  <a:pt x="33690" y="21556"/>
                  <a:pt x="33765" y="22417"/>
                </a:cubicBezTo>
                <a:cubicBezTo>
                  <a:pt x="33335" y="22436"/>
                  <a:pt x="32904" y="22454"/>
                  <a:pt x="32474" y="22492"/>
                </a:cubicBezTo>
                <a:cubicBezTo>
                  <a:pt x="32286" y="22511"/>
                  <a:pt x="32118" y="22529"/>
                  <a:pt x="31931" y="22548"/>
                </a:cubicBezTo>
                <a:cubicBezTo>
                  <a:pt x="31950" y="22473"/>
                  <a:pt x="31987" y="22380"/>
                  <a:pt x="32024" y="22323"/>
                </a:cubicBezTo>
                <a:cubicBezTo>
                  <a:pt x="32380" y="21500"/>
                  <a:pt x="32792" y="20695"/>
                  <a:pt x="33222" y="19909"/>
                </a:cubicBezTo>
                <a:close/>
                <a:moveTo>
                  <a:pt x="30722" y="17590"/>
                </a:moveTo>
                <a:cubicBezTo>
                  <a:pt x="30164" y="18594"/>
                  <a:pt x="29626" y="19598"/>
                  <a:pt x="29161" y="20639"/>
                </a:cubicBezTo>
                <a:cubicBezTo>
                  <a:pt x="28805" y="21444"/>
                  <a:pt x="28487" y="22267"/>
                  <a:pt x="28188" y="23072"/>
                </a:cubicBezTo>
                <a:cubicBezTo>
                  <a:pt x="27626" y="23203"/>
                  <a:pt x="27065" y="23315"/>
                  <a:pt x="26503" y="23465"/>
                </a:cubicBezTo>
                <a:cubicBezTo>
                  <a:pt x="26522" y="23222"/>
                  <a:pt x="26541" y="22979"/>
                  <a:pt x="26578" y="22754"/>
                </a:cubicBezTo>
                <a:cubicBezTo>
                  <a:pt x="26728" y="21594"/>
                  <a:pt x="27139" y="20471"/>
                  <a:pt x="27813" y="19535"/>
                </a:cubicBezTo>
                <a:cubicBezTo>
                  <a:pt x="28463" y="18644"/>
                  <a:pt x="29554" y="17661"/>
                  <a:pt x="30722" y="17590"/>
                </a:cubicBezTo>
                <a:close/>
                <a:moveTo>
                  <a:pt x="43865" y="12164"/>
                </a:moveTo>
                <a:cubicBezTo>
                  <a:pt x="44198" y="12256"/>
                  <a:pt x="44531" y="12349"/>
                  <a:pt x="44845" y="12460"/>
                </a:cubicBezTo>
                <a:cubicBezTo>
                  <a:pt x="49075" y="13770"/>
                  <a:pt x="53137" y="15866"/>
                  <a:pt x="56581" y="18711"/>
                </a:cubicBezTo>
                <a:cubicBezTo>
                  <a:pt x="57123" y="19460"/>
                  <a:pt x="57647" y="20227"/>
                  <a:pt x="58134" y="20995"/>
                </a:cubicBezTo>
                <a:cubicBezTo>
                  <a:pt x="58939" y="22211"/>
                  <a:pt x="59669" y="23484"/>
                  <a:pt x="60343" y="24794"/>
                </a:cubicBezTo>
                <a:cubicBezTo>
                  <a:pt x="59096" y="24467"/>
                  <a:pt x="57799" y="24309"/>
                  <a:pt x="56497" y="24309"/>
                </a:cubicBezTo>
                <a:cubicBezTo>
                  <a:pt x="55863" y="24309"/>
                  <a:pt x="55228" y="24346"/>
                  <a:pt x="54597" y="24420"/>
                </a:cubicBezTo>
                <a:cubicBezTo>
                  <a:pt x="53062" y="23521"/>
                  <a:pt x="51396" y="22810"/>
                  <a:pt x="49674" y="22286"/>
                </a:cubicBezTo>
                <a:cubicBezTo>
                  <a:pt x="49730" y="20976"/>
                  <a:pt x="49543" y="19628"/>
                  <a:pt x="49094" y="18281"/>
                </a:cubicBezTo>
                <a:cubicBezTo>
                  <a:pt x="48626" y="16933"/>
                  <a:pt x="47915" y="15698"/>
                  <a:pt x="46960" y="14612"/>
                </a:cubicBezTo>
                <a:cubicBezTo>
                  <a:pt x="46099" y="13620"/>
                  <a:pt x="44976" y="12909"/>
                  <a:pt x="43891" y="12179"/>
                </a:cubicBezTo>
                <a:cubicBezTo>
                  <a:pt x="43877" y="12179"/>
                  <a:pt x="43873" y="12169"/>
                  <a:pt x="43865" y="12164"/>
                </a:cubicBezTo>
                <a:close/>
                <a:moveTo>
                  <a:pt x="27270" y="26160"/>
                </a:moveTo>
                <a:lnTo>
                  <a:pt x="27270" y="26160"/>
                </a:lnTo>
                <a:cubicBezTo>
                  <a:pt x="27196" y="26441"/>
                  <a:pt x="27139" y="26722"/>
                  <a:pt x="27065" y="27003"/>
                </a:cubicBezTo>
                <a:cubicBezTo>
                  <a:pt x="26990" y="26759"/>
                  <a:pt x="26896" y="26535"/>
                  <a:pt x="26840" y="26291"/>
                </a:cubicBezTo>
                <a:cubicBezTo>
                  <a:pt x="26971" y="26254"/>
                  <a:pt x="27121" y="26198"/>
                  <a:pt x="27270" y="26160"/>
                </a:cubicBezTo>
                <a:close/>
                <a:moveTo>
                  <a:pt x="41327" y="25599"/>
                </a:moveTo>
                <a:lnTo>
                  <a:pt x="41327" y="25599"/>
                </a:lnTo>
                <a:cubicBezTo>
                  <a:pt x="42861" y="25842"/>
                  <a:pt x="44396" y="26198"/>
                  <a:pt x="45856" y="26722"/>
                </a:cubicBezTo>
                <a:cubicBezTo>
                  <a:pt x="45725" y="26946"/>
                  <a:pt x="45594" y="27152"/>
                  <a:pt x="45444" y="27358"/>
                </a:cubicBezTo>
                <a:cubicBezTo>
                  <a:pt x="44153" y="26610"/>
                  <a:pt x="42768" y="26011"/>
                  <a:pt x="41327" y="25599"/>
                </a:cubicBezTo>
                <a:close/>
                <a:moveTo>
                  <a:pt x="52488" y="3826"/>
                </a:moveTo>
                <a:cubicBezTo>
                  <a:pt x="54117" y="3826"/>
                  <a:pt x="55737" y="4233"/>
                  <a:pt x="57217" y="4955"/>
                </a:cubicBezTo>
                <a:cubicBezTo>
                  <a:pt x="59781" y="6227"/>
                  <a:pt x="61840" y="8099"/>
                  <a:pt x="63655" y="10326"/>
                </a:cubicBezTo>
                <a:cubicBezTo>
                  <a:pt x="66837" y="14219"/>
                  <a:pt x="68915" y="19254"/>
                  <a:pt x="70056" y="24270"/>
                </a:cubicBezTo>
                <a:cubicBezTo>
                  <a:pt x="70000" y="24569"/>
                  <a:pt x="69925" y="24850"/>
                  <a:pt x="69832" y="25150"/>
                </a:cubicBezTo>
                <a:cubicBezTo>
                  <a:pt x="69364" y="26722"/>
                  <a:pt x="68690" y="28219"/>
                  <a:pt x="67829" y="29604"/>
                </a:cubicBezTo>
                <a:cubicBezTo>
                  <a:pt x="67492" y="29211"/>
                  <a:pt x="67155" y="28837"/>
                  <a:pt x="66781" y="28481"/>
                </a:cubicBezTo>
                <a:cubicBezTo>
                  <a:pt x="66556" y="27733"/>
                  <a:pt x="66294" y="26984"/>
                  <a:pt x="65976" y="26273"/>
                </a:cubicBezTo>
                <a:cubicBezTo>
                  <a:pt x="64554" y="22941"/>
                  <a:pt x="62345" y="20059"/>
                  <a:pt x="59687" y="17607"/>
                </a:cubicBezTo>
                <a:cubicBezTo>
                  <a:pt x="58752" y="16278"/>
                  <a:pt x="57741" y="14987"/>
                  <a:pt x="56693" y="13751"/>
                </a:cubicBezTo>
                <a:cubicBezTo>
                  <a:pt x="54540" y="11225"/>
                  <a:pt x="52051" y="8922"/>
                  <a:pt x="49187" y="7219"/>
                </a:cubicBezTo>
                <a:cubicBezTo>
                  <a:pt x="48289" y="6676"/>
                  <a:pt x="47353" y="6227"/>
                  <a:pt x="46399" y="5816"/>
                </a:cubicBezTo>
                <a:cubicBezTo>
                  <a:pt x="47540" y="5104"/>
                  <a:pt x="48738" y="4505"/>
                  <a:pt x="50030" y="4150"/>
                </a:cubicBezTo>
                <a:cubicBezTo>
                  <a:pt x="50840" y="3930"/>
                  <a:pt x="51665" y="3826"/>
                  <a:pt x="52488" y="3826"/>
                </a:cubicBezTo>
                <a:close/>
                <a:moveTo>
                  <a:pt x="24594" y="27040"/>
                </a:moveTo>
                <a:cubicBezTo>
                  <a:pt x="24837" y="27864"/>
                  <a:pt x="25174" y="28650"/>
                  <a:pt x="25605" y="29398"/>
                </a:cubicBezTo>
                <a:cubicBezTo>
                  <a:pt x="25418" y="29567"/>
                  <a:pt x="25212" y="29735"/>
                  <a:pt x="25024" y="29904"/>
                </a:cubicBezTo>
                <a:cubicBezTo>
                  <a:pt x="24482" y="30428"/>
                  <a:pt x="23958" y="30970"/>
                  <a:pt x="23471" y="31551"/>
                </a:cubicBezTo>
                <a:cubicBezTo>
                  <a:pt x="23321" y="31532"/>
                  <a:pt x="23172" y="31495"/>
                  <a:pt x="23022" y="31476"/>
                </a:cubicBezTo>
                <a:cubicBezTo>
                  <a:pt x="22872" y="31457"/>
                  <a:pt x="22741" y="31438"/>
                  <a:pt x="22591" y="31420"/>
                </a:cubicBezTo>
                <a:cubicBezTo>
                  <a:pt x="23059" y="30016"/>
                  <a:pt x="23546" y="28631"/>
                  <a:pt x="24089" y="27265"/>
                </a:cubicBezTo>
                <a:lnTo>
                  <a:pt x="24089" y="27246"/>
                </a:lnTo>
                <a:cubicBezTo>
                  <a:pt x="24257" y="27190"/>
                  <a:pt x="24426" y="27115"/>
                  <a:pt x="24594" y="27040"/>
                </a:cubicBezTo>
                <a:close/>
                <a:moveTo>
                  <a:pt x="33222" y="28425"/>
                </a:moveTo>
                <a:lnTo>
                  <a:pt x="33222" y="28425"/>
                </a:lnTo>
                <a:cubicBezTo>
                  <a:pt x="32923" y="29361"/>
                  <a:pt x="32549" y="30297"/>
                  <a:pt x="32081" y="31158"/>
                </a:cubicBezTo>
                <a:cubicBezTo>
                  <a:pt x="31987" y="31326"/>
                  <a:pt x="31893" y="31476"/>
                  <a:pt x="31800" y="31644"/>
                </a:cubicBezTo>
                <a:cubicBezTo>
                  <a:pt x="31107" y="31364"/>
                  <a:pt x="30434" y="31008"/>
                  <a:pt x="29835" y="30559"/>
                </a:cubicBezTo>
                <a:cubicBezTo>
                  <a:pt x="29835" y="30372"/>
                  <a:pt x="29853" y="30184"/>
                  <a:pt x="29872" y="29979"/>
                </a:cubicBezTo>
                <a:cubicBezTo>
                  <a:pt x="29966" y="29904"/>
                  <a:pt x="30041" y="29829"/>
                  <a:pt x="30134" y="29754"/>
                </a:cubicBezTo>
                <a:cubicBezTo>
                  <a:pt x="31107" y="29192"/>
                  <a:pt x="32137" y="28743"/>
                  <a:pt x="33222" y="28425"/>
                </a:cubicBezTo>
                <a:close/>
                <a:moveTo>
                  <a:pt x="20270" y="29380"/>
                </a:moveTo>
                <a:lnTo>
                  <a:pt x="20270" y="29380"/>
                </a:lnTo>
                <a:cubicBezTo>
                  <a:pt x="20027" y="30091"/>
                  <a:pt x="19803" y="30802"/>
                  <a:pt x="19578" y="31495"/>
                </a:cubicBezTo>
                <a:cubicBezTo>
                  <a:pt x="18848" y="31607"/>
                  <a:pt x="18137" y="31794"/>
                  <a:pt x="17426" y="32037"/>
                </a:cubicBezTo>
                <a:cubicBezTo>
                  <a:pt x="17856" y="31513"/>
                  <a:pt x="18324" y="31027"/>
                  <a:pt x="18829" y="30559"/>
                </a:cubicBezTo>
                <a:cubicBezTo>
                  <a:pt x="19279" y="30147"/>
                  <a:pt x="19765" y="29754"/>
                  <a:pt x="20270" y="29380"/>
                </a:cubicBezTo>
                <a:close/>
                <a:moveTo>
                  <a:pt x="37097" y="27826"/>
                </a:moveTo>
                <a:cubicBezTo>
                  <a:pt x="39324" y="27826"/>
                  <a:pt x="41532" y="28425"/>
                  <a:pt x="43535" y="29473"/>
                </a:cubicBezTo>
                <a:cubicBezTo>
                  <a:pt x="43385" y="29604"/>
                  <a:pt x="43217" y="29735"/>
                  <a:pt x="43067" y="29866"/>
                </a:cubicBezTo>
                <a:cubicBezTo>
                  <a:pt x="41020" y="31460"/>
                  <a:pt x="38322" y="32349"/>
                  <a:pt x="35678" y="32349"/>
                </a:cubicBezTo>
                <a:cubicBezTo>
                  <a:pt x="35155" y="32349"/>
                  <a:pt x="34634" y="32314"/>
                  <a:pt x="34121" y="32243"/>
                </a:cubicBezTo>
                <a:cubicBezTo>
                  <a:pt x="34851" y="30877"/>
                  <a:pt x="35393" y="29417"/>
                  <a:pt x="35730" y="27901"/>
                </a:cubicBezTo>
                <a:cubicBezTo>
                  <a:pt x="36180" y="27845"/>
                  <a:pt x="36647" y="27826"/>
                  <a:pt x="37097" y="27826"/>
                </a:cubicBezTo>
                <a:close/>
                <a:moveTo>
                  <a:pt x="37114" y="7311"/>
                </a:moveTo>
                <a:cubicBezTo>
                  <a:pt x="37658" y="7311"/>
                  <a:pt x="38202" y="7330"/>
                  <a:pt x="38744" y="7369"/>
                </a:cubicBezTo>
                <a:cubicBezTo>
                  <a:pt x="38650" y="7556"/>
                  <a:pt x="38575" y="7762"/>
                  <a:pt x="38519" y="7949"/>
                </a:cubicBezTo>
                <a:cubicBezTo>
                  <a:pt x="38332" y="8136"/>
                  <a:pt x="38145" y="8305"/>
                  <a:pt x="37976" y="8473"/>
                </a:cubicBezTo>
                <a:cubicBezTo>
                  <a:pt x="37471" y="8492"/>
                  <a:pt x="36966" y="8511"/>
                  <a:pt x="36479" y="8586"/>
                </a:cubicBezTo>
                <a:cubicBezTo>
                  <a:pt x="33110" y="9016"/>
                  <a:pt x="30228" y="10701"/>
                  <a:pt x="28113" y="13340"/>
                </a:cubicBezTo>
                <a:cubicBezTo>
                  <a:pt x="26016" y="15960"/>
                  <a:pt x="24557" y="19029"/>
                  <a:pt x="23190" y="22080"/>
                </a:cubicBezTo>
                <a:cubicBezTo>
                  <a:pt x="22722" y="23091"/>
                  <a:pt x="22292" y="24120"/>
                  <a:pt x="21880" y="25150"/>
                </a:cubicBezTo>
                <a:cubicBezTo>
                  <a:pt x="20270" y="25917"/>
                  <a:pt x="18754" y="26853"/>
                  <a:pt x="17388" y="27995"/>
                </a:cubicBezTo>
                <a:cubicBezTo>
                  <a:pt x="15816" y="29286"/>
                  <a:pt x="14375" y="30989"/>
                  <a:pt x="13345" y="32898"/>
                </a:cubicBezTo>
                <a:cubicBezTo>
                  <a:pt x="12222" y="31195"/>
                  <a:pt x="11773" y="29192"/>
                  <a:pt x="11904" y="27096"/>
                </a:cubicBezTo>
                <a:cubicBezTo>
                  <a:pt x="12222" y="21706"/>
                  <a:pt x="15779" y="15604"/>
                  <a:pt x="21319" y="14275"/>
                </a:cubicBezTo>
                <a:cubicBezTo>
                  <a:pt x="22329" y="14032"/>
                  <a:pt x="22292" y="12853"/>
                  <a:pt x="21674" y="12329"/>
                </a:cubicBezTo>
                <a:cubicBezTo>
                  <a:pt x="23639" y="10981"/>
                  <a:pt x="25754" y="9840"/>
                  <a:pt x="28000" y="9016"/>
                </a:cubicBezTo>
                <a:lnTo>
                  <a:pt x="28000" y="8997"/>
                </a:lnTo>
                <a:cubicBezTo>
                  <a:pt x="30914" y="7931"/>
                  <a:pt x="34017" y="7311"/>
                  <a:pt x="37114" y="7311"/>
                </a:cubicBezTo>
                <a:close/>
                <a:moveTo>
                  <a:pt x="29760" y="33291"/>
                </a:moveTo>
                <a:lnTo>
                  <a:pt x="29760" y="33291"/>
                </a:lnTo>
                <a:cubicBezTo>
                  <a:pt x="29966" y="33404"/>
                  <a:pt x="30172" y="33516"/>
                  <a:pt x="30396" y="33610"/>
                </a:cubicBezTo>
                <a:cubicBezTo>
                  <a:pt x="30228" y="33797"/>
                  <a:pt x="30059" y="33984"/>
                  <a:pt x="29891" y="34152"/>
                </a:cubicBezTo>
                <a:cubicBezTo>
                  <a:pt x="29853" y="34134"/>
                  <a:pt x="29816" y="34115"/>
                  <a:pt x="29778" y="34096"/>
                </a:cubicBezTo>
                <a:cubicBezTo>
                  <a:pt x="29778" y="34059"/>
                  <a:pt x="29778" y="34040"/>
                  <a:pt x="29778" y="34021"/>
                </a:cubicBezTo>
                <a:cubicBezTo>
                  <a:pt x="29760" y="33778"/>
                  <a:pt x="29760" y="33535"/>
                  <a:pt x="29760" y="33291"/>
                </a:cubicBezTo>
                <a:close/>
                <a:moveTo>
                  <a:pt x="70917" y="29567"/>
                </a:moveTo>
                <a:cubicBezTo>
                  <a:pt x="71086" y="31345"/>
                  <a:pt x="71105" y="33123"/>
                  <a:pt x="71030" y="34882"/>
                </a:cubicBezTo>
                <a:lnTo>
                  <a:pt x="71030" y="34901"/>
                </a:lnTo>
                <a:cubicBezTo>
                  <a:pt x="70599" y="33872"/>
                  <a:pt x="70113" y="32880"/>
                  <a:pt x="69532" y="31944"/>
                </a:cubicBezTo>
                <a:cubicBezTo>
                  <a:pt x="70038" y="31176"/>
                  <a:pt x="70506" y="30390"/>
                  <a:pt x="70917" y="29567"/>
                </a:cubicBezTo>
                <a:close/>
                <a:moveTo>
                  <a:pt x="58246" y="27208"/>
                </a:moveTo>
                <a:cubicBezTo>
                  <a:pt x="59051" y="27339"/>
                  <a:pt x="59931" y="27545"/>
                  <a:pt x="60754" y="27826"/>
                </a:cubicBezTo>
                <a:cubicBezTo>
                  <a:pt x="61147" y="27976"/>
                  <a:pt x="61559" y="28163"/>
                  <a:pt x="61952" y="28350"/>
                </a:cubicBezTo>
                <a:cubicBezTo>
                  <a:pt x="62720" y="30353"/>
                  <a:pt x="63281" y="32412"/>
                  <a:pt x="63580" y="34508"/>
                </a:cubicBezTo>
                <a:cubicBezTo>
                  <a:pt x="63356" y="34695"/>
                  <a:pt x="63131" y="34882"/>
                  <a:pt x="62888" y="35051"/>
                </a:cubicBezTo>
                <a:cubicBezTo>
                  <a:pt x="62177" y="32580"/>
                  <a:pt x="60941" y="30259"/>
                  <a:pt x="59276" y="28313"/>
                </a:cubicBezTo>
                <a:cubicBezTo>
                  <a:pt x="58958" y="27920"/>
                  <a:pt x="58602" y="27564"/>
                  <a:pt x="58246" y="27208"/>
                </a:cubicBezTo>
                <a:close/>
                <a:moveTo>
                  <a:pt x="18754" y="34190"/>
                </a:moveTo>
                <a:cubicBezTo>
                  <a:pt x="18530" y="34995"/>
                  <a:pt x="18324" y="35781"/>
                  <a:pt x="18118" y="36567"/>
                </a:cubicBezTo>
                <a:cubicBezTo>
                  <a:pt x="17369" y="36286"/>
                  <a:pt x="16658" y="35930"/>
                  <a:pt x="16003" y="35481"/>
                </a:cubicBezTo>
                <a:cubicBezTo>
                  <a:pt x="16845" y="34920"/>
                  <a:pt x="17781" y="34489"/>
                  <a:pt x="18754" y="34190"/>
                </a:cubicBezTo>
                <a:close/>
                <a:moveTo>
                  <a:pt x="26222" y="34845"/>
                </a:moveTo>
                <a:cubicBezTo>
                  <a:pt x="26335" y="34882"/>
                  <a:pt x="26428" y="34938"/>
                  <a:pt x="26541" y="34995"/>
                </a:cubicBezTo>
                <a:cubicBezTo>
                  <a:pt x="26578" y="35481"/>
                  <a:pt x="26653" y="35968"/>
                  <a:pt x="26709" y="36454"/>
                </a:cubicBezTo>
                <a:cubicBezTo>
                  <a:pt x="26278" y="36679"/>
                  <a:pt x="25829" y="36847"/>
                  <a:pt x="25361" y="36978"/>
                </a:cubicBezTo>
                <a:cubicBezTo>
                  <a:pt x="25380" y="36941"/>
                  <a:pt x="25380" y="36885"/>
                  <a:pt x="25399" y="36847"/>
                </a:cubicBezTo>
                <a:cubicBezTo>
                  <a:pt x="25492" y="36529"/>
                  <a:pt x="25605" y="36230"/>
                  <a:pt x="25736" y="35912"/>
                </a:cubicBezTo>
                <a:cubicBezTo>
                  <a:pt x="25754" y="35837"/>
                  <a:pt x="25792" y="35743"/>
                  <a:pt x="25829" y="35668"/>
                </a:cubicBezTo>
                <a:lnTo>
                  <a:pt x="25829" y="35668"/>
                </a:lnTo>
                <a:cubicBezTo>
                  <a:pt x="25826" y="35674"/>
                  <a:pt x="25825" y="35677"/>
                  <a:pt x="25825" y="35677"/>
                </a:cubicBezTo>
                <a:cubicBezTo>
                  <a:pt x="25822" y="35677"/>
                  <a:pt x="25999" y="35290"/>
                  <a:pt x="26016" y="35238"/>
                </a:cubicBezTo>
                <a:cubicBezTo>
                  <a:pt x="26073" y="35107"/>
                  <a:pt x="26147" y="34976"/>
                  <a:pt x="26222" y="34845"/>
                </a:cubicBezTo>
                <a:close/>
                <a:moveTo>
                  <a:pt x="53174" y="27564"/>
                </a:moveTo>
                <a:cubicBezTo>
                  <a:pt x="56506" y="29604"/>
                  <a:pt x="59145" y="32692"/>
                  <a:pt x="60212" y="36623"/>
                </a:cubicBezTo>
                <a:cubicBezTo>
                  <a:pt x="60230" y="36660"/>
                  <a:pt x="60249" y="36716"/>
                  <a:pt x="60249" y="36773"/>
                </a:cubicBezTo>
                <a:cubicBezTo>
                  <a:pt x="60249" y="36791"/>
                  <a:pt x="60249" y="36791"/>
                  <a:pt x="60230" y="36791"/>
                </a:cubicBezTo>
                <a:cubicBezTo>
                  <a:pt x="59556" y="37166"/>
                  <a:pt x="58845" y="37503"/>
                  <a:pt x="58115" y="37783"/>
                </a:cubicBezTo>
                <a:cubicBezTo>
                  <a:pt x="58003" y="36043"/>
                  <a:pt x="57498" y="34302"/>
                  <a:pt x="56768" y="32767"/>
                </a:cubicBezTo>
                <a:cubicBezTo>
                  <a:pt x="55813" y="30783"/>
                  <a:pt x="54428" y="29099"/>
                  <a:pt x="52762" y="27695"/>
                </a:cubicBezTo>
                <a:cubicBezTo>
                  <a:pt x="52912" y="27658"/>
                  <a:pt x="53043" y="27602"/>
                  <a:pt x="53174" y="27564"/>
                </a:cubicBezTo>
                <a:close/>
                <a:moveTo>
                  <a:pt x="47615" y="32487"/>
                </a:moveTo>
                <a:cubicBezTo>
                  <a:pt x="48308" y="33198"/>
                  <a:pt x="48963" y="33984"/>
                  <a:pt x="49506" y="34807"/>
                </a:cubicBezTo>
                <a:cubicBezTo>
                  <a:pt x="50329" y="36024"/>
                  <a:pt x="50984" y="37372"/>
                  <a:pt x="51433" y="38775"/>
                </a:cubicBezTo>
                <a:cubicBezTo>
                  <a:pt x="50928" y="38700"/>
                  <a:pt x="50423" y="38569"/>
                  <a:pt x="49899" y="38364"/>
                </a:cubicBezTo>
                <a:cubicBezTo>
                  <a:pt x="49075" y="38045"/>
                  <a:pt x="48233" y="37409"/>
                  <a:pt x="47765" y="36604"/>
                </a:cubicBezTo>
                <a:cubicBezTo>
                  <a:pt x="47091" y="35425"/>
                  <a:pt x="47129" y="34021"/>
                  <a:pt x="47503" y="32767"/>
                </a:cubicBezTo>
                <a:cubicBezTo>
                  <a:pt x="47540" y="32674"/>
                  <a:pt x="47578" y="32580"/>
                  <a:pt x="47615" y="32487"/>
                </a:cubicBezTo>
                <a:close/>
                <a:moveTo>
                  <a:pt x="50292" y="28949"/>
                </a:moveTo>
                <a:cubicBezTo>
                  <a:pt x="51789" y="30016"/>
                  <a:pt x="53099" y="31307"/>
                  <a:pt x="54054" y="32917"/>
                </a:cubicBezTo>
                <a:cubicBezTo>
                  <a:pt x="55083" y="34583"/>
                  <a:pt x="55738" y="36567"/>
                  <a:pt x="55738" y="38551"/>
                </a:cubicBezTo>
                <a:cubicBezTo>
                  <a:pt x="55195" y="38663"/>
                  <a:pt x="54653" y="38775"/>
                  <a:pt x="54129" y="38831"/>
                </a:cubicBezTo>
                <a:cubicBezTo>
                  <a:pt x="53923" y="37970"/>
                  <a:pt x="53661" y="37166"/>
                  <a:pt x="53324" y="36398"/>
                </a:cubicBezTo>
                <a:cubicBezTo>
                  <a:pt x="52351" y="34040"/>
                  <a:pt x="50872" y="31888"/>
                  <a:pt x="49019" y="30091"/>
                </a:cubicBezTo>
                <a:cubicBezTo>
                  <a:pt x="49075" y="30035"/>
                  <a:pt x="49131" y="29979"/>
                  <a:pt x="49187" y="29922"/>
                </a:cubicBezTo>
                <a:cubicBezTo>
                  <a:pt x="49524" y="29567"/>
                  <a:pt x="49899" y="29249"/>
                  <a:pt x="50292" y="28968"/>
                </a:cubicBezTo>
                <a:lnTo>
                  <a:pt x="50292" y="28949"/>
                </a:lnTo>
                <a:close/>
                <a:moveTo>
                  <a:pt x="63786" y="37746"/>
                </a:moveTo>
                <a:cubicBezTo>
                  <a:pt x="63786" y="38700"/>
                  <a:pt x="63711" y="39636"/>
                  <a:pt x="63580" y="40572"/>
                </a:cubicBezTo>
                <a:cubicBezTo>
                  <a:pt x="63618" y="39711"/>
                  <a:pt x="63580" y="38831"/>
                  <a:pt x="63487" y="37952"/>
                </a:cubicBezTo>
                <a:cubicBezTo>
                  <a:pt x="63580" y="37896"/>
                  <a:pt x="63693" y="37821"/>
                  <a:pt x="63786" y="37746"/>
                </a:cubicBezTo>
                <a:close/>
                <a:moveTo>
                  <a:pt x="30228" y="37334"/>
                </a:moveTo>
                <a:cubicBezTo>
                  <a:pt x="31538" y="38420"/>
                  <a:pt x="32698" y="39674"/>
                  <a:pt x="33634" y="40965"/>
                </a:cubicBezTo>
                <a:cubicBezTo>
                  <a:pt x="32923" y="41077"/>
                  <a:pt x="32193" y="41208"/>
                  <a:pt x="31500" y="41377"/>
                </a:cubicBezTo>
                <a:cubicBezTo>
                  <a:pt x="31482" y="41377"/>
                  <a:pt x="31463" y="41396"/>
                  <a:pt x="31463" y="41396"/>
                </a:cubicBezTo>
                <a:cubicBezTo>
                  <a:pt x="30958" y="40198"/>
                  <a:pt x="30583" y="38962"/>
                  <a:pt x="30284" y="37577"/>
                </a:cubicBezTo>
                <a:lnTo>
                  <a:pt x="30228" y="37334"/>
                </a:lnTo>
                <a:close/>
                <a:moveTo>
                  <a:pt x="55233" y="41433"/>
                </a:moveTo>
                <a:cubicBezTo>
                  <a:pt x="55064" y="41920"/>
                  <a:pt x="54840" y="42388"/>
                  <a:pt x="54597" y="42818"/>
                </a:cubicBezTo>
                <a:cubicBezTo>
                  <a:pt x="54597" y="42388"/>
                  <a:pt x="54578" y="41957"/>
                  <a:pt x="54540" y="41527"/>
                </a:cubicBezTo>
                <a:cubicBezTo>
                  <a:pt x="54784" y="41508"/>
                  <a:pt x="55008" y="41470"/>
                  <a:pt x="55233" y="41433"/>
                </a:cubicBezTo>
                <a:close/>
                <a:moveTo>
                  <a:pt x="45014" y="31382"/>
                </a:moveTo>
                <a:cubicBezTo>
                  <a:pt x="44527" y="32749"/>
                  <a:pt x="44321" y="34208"/>
                  <a:pt x="44546" y="35650"/>
                </a:cubicBezTo>
                <a:cubicBezTo>
                  <a:pt x="44976" y="38644"/>
                  <a:pt x="47391" y="40722"/>
                  <a:pt x="50254" y="41358"/>
                </a:cubicBezTo>
                <a:cubicBezTo>
                  <a:pt x="50835" y="41489"/>
                  <a:pt x="51415" y="41564"/>
                  <a:pt x="51995" y="41601"/>
                </a:cubicBezTo>
                <a:cubicBezTo>
                  <a:pt x="51995" y="41601"/>
                  <a:pt x="51995" y="41620"/>
                  <a:pt x="51995" y="41620"/>
                </a:cubicBezTo>
                <a:cubicBezTo>
                  <a:pt x="52032" y="42163"/>
                  <a:pt x="52051" y="42706"/>
                  <a:pt x="52014" y="43267"/>
                </a:cubicBezTo>
                <a:cubicBezTo>
                  <a:pt x="50741" y="42462"/>
                  <a:pt x="49319" y="41864"/>
                  <a:pt x="47877" y="41452"/>
                </a:cubicBezTo>
                <a:cubicBezTo>
                  <a:pt x="45409" y="40734"/>
                  <a:pt x="42794" y="40475"/>
                  <a:pt x="40215" y="40475"/>
                </a:cubicBezTo>
                <a:cubicBezTo>
                  <a:pt x="40037" y="40475"/>
                  <a:pt x="39858" y="40476"/>
                  <a:pt x="39680" y="40478"/>
                </a:cubicBezTo>
                <a:cubicBezTo>
                  <a:pt x="38538" y="40478"/>
                  <a:pt x="37396" y="40535"/>
                  <a:pt x="36236" y="40647"/>
                </a:cubicBezTo>
                <a:cubicBezTo>
                  <a:pt x="35038" y="38719"/>
                  <a:pt x="33503" y="36997"/>
                  <a:pt x="31837" y="35612"/>
                </a:cubicBezTo>
                <a:cubicBezTo>
                  <a:pt x="31800" y="35593"/>
                  <a:pt x="31762" y="35556"/>
                  <a:pt x="31744" y="35537"/>
                </a:cubicBezTo>
                <a:cubicBezTo>
                  <a:pt x="32081" y="35163"/>
                  <a:pt x="32399" y="34789"/>
                  <a:pt x="32698" y="34396"/>
                </a:cubicBezTo>
                <a:cubicBezTo>
                  <a:pt x="33714" y="34633"/>
                  <a:pt x="34762" y="34749"/>
                  <a:pt x="35814" y="34749"/>
                </a:cubicBezTo>
                <a:cubicBezTo>
                  <a:pt x="38249" y="34749"/>
                  <a:pt x="40700" y="34125"/>
                  <a:pt x="42805" y="32936"/>
                </a:cubicBezTo>
                <a:cubicBezTo>
                  <a:pt x="43591" y="32487"/>
                  <a:pt x="44340" y="31962"/>
                  <a:pt x="45014" y="31382"/>
                </a:cubicBezTo>
                <a:close/>
                <a:moveTo>
                  <a:pt x="14805" y="37409"/>
                </a:moveTo>
                <a:cubicBezTo>
                  <a:pt x="15161" y="37652"/>
                  <a:pt x="15535" y="37877"/>
                  <a:pt x="15928" y="38083"/>
                </a:cubicBezTo>
                <a:cubicBezTo>
                  <a:pt x="16471" y="38364"/>
                  <a:pt x="17033" y="38607"/>
                  <a:pt x="17613" y="38813"/>
                </a:cubicBezTo>
                <a:cubicBezTo>
                  <a:pt x="17313" y="40198"/>
                  <a:pt x="17089" y="41601"/>
                  <a:pt x="16958" y="43005"/>
                </a:cubicBezTo>
                <a:cubicBezTo>
                  <a:pt x="16939" y="43230"/>
                  <a:pt x="16920" y="43473"/>
                  <a:pt x="16902" y="43716"/>
                </a:cubicBezTo>
                <a:cubicBezTo>
                  <a:pt x="16452" y="43436"/>
                  <a:pt x="16059" y="43118"/>
                  <a:pt x="15741" y="42706"/>
                </a:cubicBezTo>
                <a:cubicBezTo>
                  <a:pt x="15180" y="41995"/>
                  <a:pt x="14768" y="40778"/>
                  <a:pt x="14693" y="39861"/>
                </a:cubicBezTo>
                <a:cubicBezTo>
                  <a:pt x="14618" y="38981"/>
                  <a:pt x="14656" y="38214"/>
                  <a:pt x="14805" y="37409"/>
                </a:cubicBezTo>
                <a:close/>
                <a:moveTo>
                  <a:pt x="27139" y="38757"/>
                </a:moveTo>
                <a:cubicBezTo>
                  <a:pt x="27439" y="40011"/>
                  <a:pt x="27813" y="41246"/>
                  <a:pt x="28300" y="42425"/>
                </a:cubicBezTo>
                <a:cubicBezTo>
                  <a:pt x="27327" y="42855"/>
                  <a:pt x="26428" y="43380"/>
                  <a:pt x="25623" y="44016"/>
                </a:cubicBezTo>
                <a:cubicBezTo>
                  <a:pt x="25361" y="44166"/>
                  <a:pt x="25099" y="44315"/>
                  <a:pt x="24856" y="44484"/>
                </a:cubicBezTo>
                <a:cubicBezTo>
                  <a:pt x="24837" y="44446"/>
                  <a:pt x="24837" y="44409"/>
                  <a:pt x="24837" y="44372"/>
                </a:cubicBezTo>
                <a:cubicBezTo>
                  <a:pt x="24824" y="44290"/>
                  <a:pt x="24810" y="44208"/>
                  <a:pt x="24796" y="44133"/>
                </a:cubicBezTo>
                <a:lnTo>
                  <a:pt x="24796" y="44133"/>
                </a:lnTo>
                <a:cubicBezTo>
                  <a:pt x="24785" y="44044"/>
                  <a:pt x="24762" y="43868"/>
                  <a:pt x="24762" y="43847"/>
                </a:cubicBezTo>
                <a:cubicBezTo>
                  <a:pt x="24688" y="43230"/>
                  <a:pt x="24650" y="42612"/>
                  <a:pt x="24650" y="42013"/>
                </a:cubicBezTo>
                <a:cubicBezTo>
                  <a:pt x="24631" y="41396"/>
                  <a:pt x="24650" y="40778"/>
                  <a:pt x="24706" y="40160"/>
                </a:cubicBezTo>
                <a:cubicBezTo>
                  <a:pt x="24725" y="39992"/>
                  <a:pt x="24744" y="39823"/>
                  <a:pt x="24762" y="39655"/>
                </a:cubicBezTo>
                <a:cubicBezTo>
                  <a:pt x="24762" y="39636"/>
                  <a:pt x="24762" y="39636"/>
                  <a:pt x="24762" y="39618"/>
                </a:cubicBezTo>
                <a:cubicBezTo>
                  <a:pt x="24781" y="39561"/>
                  <a:pt x="24781" y="39505"/>
                  <a:pt x="24800" y="39430"/>
                </a:cubicBezTo>
                <a:lnTo>
                  <a:pt x="24800" y="39449"/>
                </a:lnTo>
                <a:cubicBezTo>
                  <a:pt x="25605" y="39299"/>
                  <a:pt x="26391" y="39056"/>
                  <a:pt x="27139" y="38757"/>
                </a:cubicBezTo>
                <a:close/>
                <a:moveTo>
                  <a:pt x="41420" y="43660"/>
                </a:moveTo>
                <a:cubicBezTo>
                  <a:pt x="44677" y="43679"/>
                  <a:pt x="48401" y="44222"/>
                  <a:pt x="51134" y="46093"/>
                </a:cubicBezTo>
                <a:cubicBezTo>
                  <a:pt x="50113" y="46593"/>
                  <a:pt x="48948" y="46914"/>
                  <a:pt x="47806" y="46914"/>
                </a:cubicBezTo>
                <a:cubicBezTo>
                  <a:pt x="47021" y="46914"/>
                  <a:pt x="46247" y="46762"/>
                  <a:pt x="45538" y="46412"/>
                </a:cubicBezTo>
                <a:cubicBezTo>
                  <a:pt x="45482" y="46393"/>
                  <a:pt x="45425" y="46393"/>
                  <a:pt x="45388" y="46393"/>
                </a:cubicBezTo>
                <a:cubicBezTo>
                  <a:pt x="44770" y="45888"/>
                  <a:pt x="44115" y="45420"/>
                  <a:pt x="43423" y="45027"/>
                </a:cubicBezTo>
                <a:cubicBezTo>
                  <a:pt x="42581" y="44503"/>
                  <a:pt x="41663" y="44053"/>
                  <a:pt x="40709" y="43660"/>
                </a:cubicBezTo>
                <a:close/>
                <a:moveTo>
                  <a:pt x="10051" y="24382"/>
                </a:moveTo>
                <a:lnTo>
                  <a:pt x="10051" y="24382"/>
                </a:lnTo>
                <a:cubicBezTo>
                  <a:pt x="9359" y="27358"/>
                  <a:pt x="9434" y="30540"/>
                  <a:pt x="10912" y="33273"/>
                </a:cubicBezTo>
                <a:cubicBezTo>
                  <a:pt x="11287" y="33984"/>
                  <a:pt x="11754" y="34639"/>
                  <a:pt x="12279" y="35238"/>
                </a:cubicBezTo>
                <a:cubicBezTo>
                  <a:pt x="8685" y="38569"/>
                  <a:pt x="6252" y="43286"/>
                  <a:pt x="5372" y="48115"/>
                </a:cubicBezTo>
                <a:cubicBezTo>
                  <a:pt x="4904" y="46767"/>
                  <a:pt x="4530" y="45345"/>
                  <a:pt x="4287" y="43829"/>
                </a:cubicBezTo>
                <a:cubicBezTo>
                  <a:pt x="4212" y="43380"/>
                  <a:pt x="4137" y="42781"/>
                  <a:pt x="4099" y="42069"/>
                </a:cubicBezTo>
                <a:cubicBezTo>
                  <a:pt x="4062" y="41321"/>
                  <a:pt x="4043" y="40553"/>
                  <a:pt x="4081" y="39805"/>
                </a:cubicBezTo>
                <a:cubicBezTo>
                  <a:pt x="4137" y="38251"/>
                  <a:pt x="4361" y="36960"/>
                  <a:pt x="4755" y="35425"/>
                </a:cubicBezTo>
                <a:cubicBezTo>
                  <a:pt x="5765" y="31532"/>
                  <a:pt x="7712" y="27789"/>
                  <a:pt x="10051" y="24382"/>
                </a:cubicBezTo>
                <a:close/>
                <a:moveTo>
                  <a:pt x="33488" y="44762"/>
                </a:moveTo>
                <a:cubicBezTo>
                  <a:pt x="34257" y="44762"/>
                  <a:pt x="35012" y="44832"/>
                  <a:pt x="35768" y="44933"/>
                </a:cubicBezTo>
                <a:cubicBezTo>
                  <a:pt x="36198" y="46112"/>
                  <a:pt x="36442" y="47310"/>
                  <a:pt x="36479" y="48564"/>
                </a:cubicBezTo>
                <a:cubicBezTo>
                  <a:pt x="35244" y="47478"/>
                  <a:pt x="34121" y="46131"/>
                  <a:pt x="33241" y="44765"/>
                </a:cubicBezTo>
                <a:lnTo>
                  <a:pt x="33222" y="44765"/>
                </a:lnTo>
                <a:cubicBezTo>
                  <a:pt x="33311" y="44763"/>
                  <a:pt x="33400" y="44762"/>
                  <a:pt x="33488" y="44762"/>
                </a:cubicBezTo>
                <a:close/>
                <a:moveTo>
                  <a:pt x="60661" y="39618"/>
                </a:moveTo>
                <a:lnTo>
                  <a:pt x="60661" y="39618"/>
                </a:lnTo>
                <a:cubicBezTo>
                  <a:pt x="60717" y="41227"/>
                  <a:pt x="60455" y="42837"/>
                  <a:pt x="59818" y="44390"/>
                </a:cubicBezTo>
                <a:cubicBezTo>
                  <a:pt x="59800" y="44428"/>
                  <a:pt x="59800" y="44465"/>
                  <a:pt x="59781" y="44484"/>
                </a:cubicBezTo>
                <a:cubicBezTo>
                  <a:pt x="59781" y="44503"/>
                  <a:pt x="59762" y="44540"/>
                  <a:pt x="59744" y="44596"/>
                </a:cubicBezTo>
                <a:cubicBezTo>
                  <a:pt x="59687" y="44690"/>
                  <a:pt x="59650" y="44783"/>
                  <a:pt x="59613" y="44877"/>
                </a:cubicBezTo>
                <a:cubicBezTo>
                  <a:pt x="59482" y="45139"/>
                  <a:pt x="59332" y="45420"/>
                  <a:pt x="59182" y="45663"/>
                </a:cubicBezTo>
                <a:cubicBezTo>
                  <a:pt x="59051" y="45888"/>
                  <a:pt x="58920" y="46093"/>
                  <a:pt x="58789" y="46299"/>
                </a:cubicBezTo>
                <a:cubicBezTo>
                  <a:pt x="58695" y="46430"/>
                  <a:pt x="58621" y="46561"/>
                  <a:pt x="58527" y="46674"/>
                </a:cubicBezTo>
                <a:cubicBezTo>
                  <a:pt x="58527" y="46674"/>
                  <a:pt x="58396" y="46861"/>
                  <a:pt x="58377" y="46898"/>
                </a:cubicBezTo>
                <a:cubicBezTo>
                  <a:pt x="57872" y="47516"/>
                  <a:pt x="57329" y="48115"/>
                  <a:pt x="56730" y="48639"/>
                </a:cubicBezTo>
                <a:cubicBezTo>
                  <a:pt x="56244" y="47535"/>
                  <a:pt x="55589" y="46505"/>
                  <a:pt x="54784" y="45588"/>
                </a:cubicBezTo>
                <a:cubicBezTo>
                  <a:pt x="56056" y="44521"/>
                  <a:pt x="57086" y="43155"/>
                  <a:pt x="57629" y="41601"/>
                </a:cubicBezTo>
                <a:cubicBezTo>
                  <a:pt x="57722" y="41339"/>
                  <a:pt x="57797" y="41059"/>
                  <a:pt x="57872" y="40778"/>
                </a:cubicBezTo>
                <a:cubicBezTo>
                  <a:pt x="58078" y="40703"/>
                  <a:pt x="58302" y="40628"/>
                  <a:pt x="58508" y="40553"/>
                </a:cubicBezTo>
                <a:cubicBezTo>
                  <a:pt x="59238" y="40273"/>
                  <a:pt x="59968" y="39954"/>
                  <a:pt x="60661" y="39618"/>
                </a:cubicBezTo>
                <a:close/>
                <a:moveTo>
                  <a:pt x="67792" y="34396"/>
                </a:moveTo>
                <a:lnTo>
                  <a:pt x="67792" y="34396"/>
                </a:lnTo>
                <a:cubicBezTo>
                  <a:pt x="68952" y="36567"/>
                  <a:pt x="69645" y="39000"/>
                  <a:pt x="70000" y="41470"/>
                </a:cubicBezTo>
                <a:cubicBezTo>
                  <a:pt x="69607" y="42724"/>
                  <a:pt x="69102" y="43960"/>
                  <a:pt x="68428" y="45101"/>
                </a:cubicBezTo>
                <a:cubicBezTo>
                  <a:pt x="67548" y="46524"/>
                  <a:pt x="66444" y="47722"/>
                  <a:pt x="65153" y="48714"/>
                </a:cubicBezTo>
                <a:cubicBezTo>
                  <a:pt x="65433" y="48003"/>
                  <a:pt x="65695" y="47310"/>
                  <a:pt x="65939" y="46599"/>
                </a:cubicBezTo>
                <a:cubicBezTo>
                  <a:pt x="67249" y="42706"/>
                  <a:pt x="67998" y="38513"/>
                  <a:pt x="67792" y="34396"/>
                </a:cubicBezTo>
                <a:close/>
                <a:moveTo>
                  <a:pt x="29816" y="45532"/>
                </a:moveTo>
                <a:cubicBezTo>
                  <a:pt x="30471" y="46674"/>
                  <a:pt x="31201" y="47759"/>
                  <a:pt x="32043" y="48751"/>
                </a:cubicBezTo>
                <a:cubicBezTo>
                  <a:pt x="30415" y="48283"/>
                  <a:pt x="28768" y="47797"/>
                  <a:pt x="27139" y="47291"/>
                </a:cubicBezTo>
                <a:cubicBezTo>
                  <a:pt x="27327" y="47104"/>
                  <a:pt x="27532" y="46917"/>
                  <a:pt x="27738" y="46749"/>
                </a:cubicBezTo>
                <a:cubicBezTo>
                  <a:pt x="27795" y="46692"/>
                  <a:pt x="27944" y="46599"/>
                  <a:pt x="27963" y="46580"/>
                </a:cubicBezTo>
                <a:cubicBezTo>
                  <a:pt x="28094" y="46486"/>
                  <a:pt x="28225" y="46393"/>
                  <a:pt x="28356" y="46318"/>
                </a:cubicBezTo>
                <a:cubicBezTo>
                  <a:pt x="28581" y="46168"/>
                  <a:pt x="28805" y="46037"/>
                  <a:pt x="29049" y="45906"/>
                </a:cubicBezTo>
                <a:cubicBezTo>
                  <a:pt x="29292" y="45775"/>
                  <a:pt x="29535" y="45663"/>
                  <a:pt x="29778" y="45551"/>
                </a:cubicBezTo>
                <a:cubicBezTo>
                  <a:pt x="29797" y="45551"/>
                  <a:pt x="29797" y="45551"/>
                  <a:pt x="29816" y="45532"/>
                </a:cubicBezTo>
                <a:close/>
                <a:moveTo>
                  <a:pt x="46586" y="47478"/>
                </a:moveTo>
                <a:lnTo>
                  <a:pt x="46586" y="47478"/>
                </a:lnTo>
                <a:cubicBezTo>
                  <a:pt x="47222" y="47703"/>
                  <a:pt x="47877" y="47834"/>
                  <a:pt x="48589" y="47871"/>
                </a:cubicBezTo>
                <a:cubicBezTo>
                  <a:pt x="48644" y="47873"/>
                  <a:pt x="48700" y="47874"/>
                  <a:pt x="48755" y="47874"/>
                </a:cubicBezTo>
                <a:cubicBezTo>
                  <a:pt x="49462" y="47874"/>
                  <a:pt x="50139" y="47764"/>
                  <a:pt x="50816" y="47591"/>
                </a:cubicBezTo>
                <a:lnTo>
                  <a:pt x="50816" y="47591"/>
                </a:lnTo>
                <a:cubicBezTo>
                  <a:pt x="50516" y="48115"/>
                  <a:pt x="50161" y="48620"/>
                  <a:pt x="49730" y="49051"/>
                </a:cubicBezTo>
                <a:cubicBezTo>
                  <a:pt x="49337" y="49444"/>
                  <a:pt x="48925" y="49762"/>
                  <a:pt x="48495" y="50024"/>
                </a:cubicBezTo>
                <a:cubicBezTo>
                  <a:pt x="47971" y="49088"/>
                  <a:pt x="47335" y="48246"/>
                  <a:pt x="46586" y="47478"/>
                </a:cubicBezTo>
                <a:close/>
                <a:moveTo>
                  <a:pt x="19859" y="48134"/>
                </a:moveTo>
                <a:cubicBezTo>
                  <a:pt x="19896" y="48134"/>
                  <a:pt x="19934" y="48152"/>
                  <a:pt x="19990" y="48171"/>
                </a:cubicBezTo>
                <a:cubicBezTo>
                  <a:pt x="20139" y="48732"/>
                  <a:pt x="20327" y="49294"/>
                  <a:pt x="20533" y="49855"/>
                </a:cubicBezTo>
                <a:cubicBezTo>
                  <a:pt x="20458" y="50024"/>
                  <a:pt x="20402" y="50174"/>
                  <a:pt x="20345" y="50342"/>
                </a:cubicBezTo>
                <a:cubicBezTo>
                  <a:pt x="20121" y="49631"/>
                  <a:pt x="19952" y="48882"/>
                  <a:pt x="19859" y="48134"/>
                </a:cubicBezTo>
                <a:close/>
                <a:moveTo>
                  <a:pt x="38444" y="45569"/>
                </a:moveTo>
                <a:lnTo>
                  <a:pt x="38444" y="45569"/>
                </a:lnTo>
                <a:cubicBezTo>
                  <a:pt x="40297" y="46168"/>
                  <a:pt x="42038" y="47067"/>
                  <a:pt x="43516" y="48227"/>
                </a:cubicBezTo>
                <a:cubicBezTo>
                  <a:pt x="44490" y="48994"/>
                  <a:pt x="45351" y="49912"/>
                  <a:pt x="45987" y="50941"/>
                </a:cubicBezTo>
                <a:lnTo>
                  <a:pt x="45987" y="50960"/>
                </a:lnTo>
                <a:cubicBezTo>
                  <a:pt x="45650" y="51016"/>
                  <a:pt x="45369" y="51053"/>
                  <a:pt x="45070" y="51072"/>
                </a:cubicBezTo>
                <a:cubicBezTo>
                  <a:pt x="44527" y="51129"/>
                  <a:pt x="43983" y="51154"/>
                  <a:pt x="43440" y="51154"/>
                </a:cubicBezTo>
                <a:cubicBezTo>
                  <a:pt x="43272" y="51154"/>
                  <a:pt x="43104" y="51151"/>
                  <a:pt x="42936" y="51147"/>
                </a:cubicBezTo>
                <a:cubicBezTo>
                  <a:pt x="41832" y="51109"/>
                  <a:pt x="40728" y="50960"/>
                  <a:pt x="39623" y="50735"/>
                </a:cubicBezTo>
                <a:cubicBezTo>
                  <a:pt x="39605" y="50716"/>
                  <a:pt x="39567" y="50716"/>
                  <a:pt x="39530" y="50698"/>
                </a:cubicBezTo>
                <a:cubicBezTo>
                  <a:pt x="39305" y="50567"/>
                  <a:pt x="39081" y="50436"/>
                  <a:pt x="38856" y="50305"/>
                </a:cubicBezTo>
                <a:cubicBezTo>
                  <a:pt x="39024" y="48714"/>
                  <a:pt x="38856" y="47123"/>
                  <a:pt x="38444" y="45569"/>
                </a:cubicBezTo>
                <a:close/>
                <a:moveTo>
                  <a:pt x="53474" y="48396"/>
                </a:moveTo>
                <a:cubicBezTo>
                  <a:pt x="53511" y="48470"/>
                  <a:pt x="53567" y="48527"/>
                  <a:pt x="53605" y="48601"/>
                </a:cubicBezTo>
                <a:cubicBezTo>
                  <a:pt x="53941" y="49126"/>
                  <a:pt x="54222" y="49687"/>
                  <a:pt x="54409" y="50267"/>
                </a:cubicBezTo>
                <a:cubicBezTo>
                  <a:pt x="54054" y="50473"/>
                  <a:pt x="53679" y="50679"/>
                  <a:pt x="53305" y="50847"/>
                </a:cubicBezTo>
                <a:cubicBezTo>
                  <a:pt x="53212" y="50885"/>
                  <a:pt x="53118" y="50941"/>
                  <a:pt x="53024" y="50978"/>
                </a:cubicBezTo>
                <a:cubicBezTo>
                  <a:pt x="53024" y="50978"/>
                  <a:pt x="52837" y="51072"/>
                  <a:pt x="52762" y="51091"/>
                </a:cubicBezTo>
                <a:cubicBezTo>
                  <a:pt x="52556" y="51184"/>
                  <a:pt x="52351" y="51259"/>
                  <a:pt x="52126" y="51353"/>
                </a:cubicBezTo>
                <a:cubicBezTo>
                  <a:pt x="51789" y="51465"/>
                  <a:pt x="51452" y="51577"/>
                  <a:pt x="51097" y="51671"/>
                </a:cubicBezTo>
                <a:cubicBezTo>
                  <a:pt x="52126" y="50754"/>
                  <a:pt x="52912" y="49631"/>
                  <a:pt x="53474" y="48396"/>
                </a:cubicBezTo>
                <a:close/>
                <a:moveTo>
                  <a:pt x="27065" y="50473"/>
                </a:moveTo>
                <a:lnTo>
                  <a:pt x="27065" y="50473"/>
                </a:lnTo>
                <a:cubicBezTo>
                  <a:pt x="28412" y="50904"/>
                  <a:pt x="29778" y="51315"/>
                  <a:pt x="31145" y="51708"/>
                </a:cubicBezTo>
                <a:cubicBezTo>
                  <a:pt x="32623" y="52139"/>
                  <a:pt x="34102" y="52588"/>
                  <a:pt x="35581" y="52981"/>
                </a:cubicBezTo>
                <a:cubicBezTo>
                  <a:pt x="35543" y="53075"/>
                  <a:pt x="35506" y="53168"/>
                  <a:pt x="35450" y="53262"/>
                </a:cubicBezTo>
                <a:cubicBezTo>
                  <a:pt x="35262" y="53243"/>
                  <a:pt x="35075" y="53243"/>
                  <a:pt x="34888" y="53224"/>
                </a:cubicBezTo>
                <a:cubicBezTo>
                  <a:pt x="33147" y="53075"/>
                  <a:pt x="31407" y="52906"/>
                  <a:pt x="29685" y="52644"/>
                </a:cubicBezTo>
                <a:cubicBezTo>
                  <a:pt x="29273" y="52588"/>
                  <a:pt x="28880" y="52494"/>
                  <a:pt x="28487" y="52420"/>
                </a:cubicBezTo>
                <a:cubicBezTo>
                  <a:pt x="28431" y="52363"/>
                  <a:pt x="28393" y="52307"/>
                  <a:pt x="28337" y="52270"/>
                </a:cubicBezTo>
                <a:cubicBezTo>
                  <a:pt x="28281" y="52176"/>
                  <a:pt x="28206" y="52101"/>
                  <a:pt x="28131" y="52008"/>
                </a:cubicBezTo>
                <a:cubicBezTo>
                  <a:pt x="28057" y="51933"/>
                  <a:pt x="28000" y="51839"/>
                  <a:pt x="27926" y="51765"/>
                </a:cubicBezTo>
                <a:cubicBezTo>
                  <a:pt x="27926" y="51746"/>
                  <a:pt x="27907" y="51746"/>
                  <a:pt x="27907" y="51727"/>
                </a:cubicBezTo>
                <a:cubicBezTo>
                  <a:pt x="27607" y="51315"/>
                  <a:pt x="27327" y="50904"/>
                  <a:pt x="27065" y="50473"/>
                </a:cubicBezTo>
                <a:close/>
                <a:moveTo>
                  <a:pt x="22535" y="54048"/>
                </a:moveTo>
                <a:cubicBezTo>
                  <a:pt x="22685" y="54329"/>
                  <a:pt x="22853" y="54591"/>
                  <a:pt x="23022" y="54871"/>
                </a:cubicBezTo>
                <a:cubicBezTo>
                  <a:pt x="22853" y="54703"/>
                  <a:pt x="22685" y="54516"/>
                  <a:pt x="22535" y="54347"/>
                </a:cubicBezTo>
                <a:cubicBezTo>
                  <a:pt x="22535" y="54235"/>
                  <a:pt x="22535" y="54142"/>
                  <a:pt x="22535" y="54048"/>
                </a:cubicBezTo>
                <a:close/>
                <a:moveTo>
                  <a:pt x="36217" y="56687"/>
                </a:moveTo>
                <a:cubicBezTo>
                  <a:pt x="38314" y="56829"/>
                  <a:pt x="40403" y="56899"/>
                  <a:pt x="42495" y="56899"/>
                </a:cubicBezTo>
                <a:cubicBezTo>
                  <a:pt x="43446" y="56899"/>
                  <a:pt x="44397" y="56885"/>
                  <a:pt x="45351" y="56855"/>
                </a:cubicBezTo>
                <a:lnTo>
                  <a:pt x="45351" y="56855"/>
                </a:lnTo>
                <a:cubicBezTo>
                  <a:pt x="44171" y="57061"/>
                  <a:pt x="43011" y="57211"/>
                  <a:pt x="41851" y="57267"/>
                </a:cubicBezTo>
                <a:cubicBezTo>
                  <a:pt x="41486" y="57286"/>
                  <a:pt x="41116" y="57295"/>
                  <a:pt x="40744" y="57295"/>
                </a:cubicBezTo>
                <a:cubicBezTo>
                  <a:pt x="40372" y="57295"/>
                  <a:pt x="39998" y="57286"/>
                  <a:pt x="39623" y="57267"/>
                </a:cubicBezTo>
                <a:cubicBezTo>
                  <a:pt x="39286" y="57248"/>
                  <a:pt x="38950" y="57230"/>
                  <a:pt x="38613" y="57211"/>
                </a:cubicBezTo>
                <a:cubicBezTo>
                  <a:pt x="38407" y="57192"/>
                  <a:pt x="38220" y="57174"/>
                  <a:pt x="38014" y="57155"/>
                </a:cubicBezTo>
                <a:cubicBezTo>
                  <a:pt x="38014" y="57155"/>
                  <a:pt x="37658" y="57099"/>
                  <a:pt x="37639" y="57099"/>
                </a:cubicBezTo>
                <a:cubicBezTo>
                  <a:pt x="37134" y="57024"/>
                  <a:pt x="36629" y="56930"/>
                  <a:pt x="36123" y="56818"/>
                </a:cubicBezTo>
                <a:cubicBezTo>
                  <a:pt x="36161" y="56781"/>
                  <a:pt x="36198" y="56743"/>
                  <a:pt x="36217" y="56687"/>
                </a:cubicBezTo>
                <a:close/>
                <a:moveTo>
                  <a:pt x="53923" y="57529"/>
                </a:moveTo>
                <a:cubicBezTo>
                  <a:pt x="53230" y="59045"/>
                  <a:pt x="52201" y="60393"/>
                  <a:pt x="50928" y="61422"/>
                </a:cubicBezTo>
                <a:cubicBezTo>
                  <a:pt x="49955" y="62208"/>
                  <a:pt x="48701" y="62882"/>
                  <a:pt x="47559" y="63256"/>
                </a:cubicBezTo>
                <a:cubicBezTo>
                  <a:pt x="46998" y="63462"/>
                  <a:pt x="46455" y="63612"/>
                  <a:pt x="45912" y="63724"/>
                </a:cubicBezTo>
                <a:cubicBezTo>
                  <a:pt x="46754" y="62845"/>
                  <a:pt x="47503" y="61871"/>
                  <a:pt x="48121" y="60748"/>
                </a:cubicBezTo>
                <a:cubicBezTo>
                  <a:pt x="48308" y="60374"/>
                  <a:pt x="48495" y="60000"/>
                  <a:pt x="48663" y="59607"/>
                </a:cubicBezTo>
                <a:cubicBezTo>
                  <a:pt x="48701" y="59607"/>
                  <a:pt x="48720" y="59607"/>
                  <a:pt x="48738" y="59588"/>
                </a:cubicBezTo>
                <a:cubicBezTo>
                  <a:pt x="50498" y="59064"/>
                  <a:pt x="52238" y="58371"/>
                  <a:pt x="53923" y="57529"/>
                </a:cubicBezTo>
                <a:close/>
                <a:moveTo>
                  <a:pt x="32680" y="59532"/>
                </a:moveTo>
                <a:cubicBezTo>
                  <a:pt x="35128" y="60465"/>
                  <a:pt x="37751" y="60874"/>
                  <a:pt x="40389" y="60874"/>
                </a:cubicBezTo>
                <a:cubicBezTo>
                  <a:pt x="41986" y="60874"/>
                  <a:pt x="43590" y="60724"/>
                  <a:pt x="45163" y="60449"/>
                </a:cubicBezTo>
                <a:lnTo>
                  <a:pt x="45163" y="60449"/>
                </a:lnTo>
                <a:cubicBezTo>
                  <a:pt x="44883" y="60842"/>
                  <a:pt x="44583" y="61235"/>
                  <a:pt x="44265" y="61591"/>
                </a:cubicBezTo>
                <a:cubicBezTo>
                  <a:pt x="43385" y="62545"/>
                  <a:pt x="42393" y="63331"/>
                  <a:pt x="41308" y="64005"/>
                </a:cubicBezTo>
                <a:cubicBezTo>
                  <a:pt x="40728" y="63949"/>
                  <a:pt x="40260" y="63874"/>
                  <a:pt x="39623" y="63743"/>
                </a:cubicBezTo>
                <a:cubicBezTo>
                  <a:pt x="38276" y="63481"/>
                  <a:pt x="36909" y="63032"/>
                  <a:pt x="35786" y="62489"/>
                </a:cubicBezTo>
                <a:cubicBezTo>
                  <a:pt x="34308" y="61797"/>
                  <a:pt x="32942" y="60917"/>
                  <a:pt x="31669" y="59925"/>
                </a:cubicBezTo>
                <a:cubicBezTo>
                  <a:pt x="32006" y="59813"/>
                  <a:pt x="32343" y="59682"/>
                  <a:pt x="32680" y="59532"/>
                </a:cubicBezTo>
                <a:close/>
                <a:moveTo>
                  <a:pt x="23658" y="58914"/>
                </a:moveTo>
                <a:cubicBezTo>
                  <a:pt x="24033" y="59139"/>
                  <a:pt x="24426" y="59326"/>
                  <a:pt x="24819" y="59513"/>
                </a:cubicBezTo>
                <a:cubicBezTo>
                  <a:pt x="25567" y="59831"/>
                  <a:pt x="26353" y="60075"/>
                  <a:pt x="27139" y="60206"/>
                </a:cubicBezTo>
                <a:cubicBezTo>
                  <a:pt x="27963" y="61067"/>
                  <a:pt x="28843" y="61871"/>
                  <a:pt x="29778" y="62620"/>
                </a:cubicBezTo>
                <a:cubicBezTo>
                  <a:pt x="31744" y="64174"/>
                  <a:pt x="33952" y="65428"/>
                  <a:pt x="36273" y="66251"/>
                </a:cubicBezTo>
                <a:cubicBezTo>
                  <a:pt x="35431" y="66513"/>
                  <a:pt x="34570" y="66775"/>
                  <a:pt x="33709" y="66981"/>
                </a:cubicBezTo>
                <a:cubicBezTo>
                  <a:pt x="33166" y="66831"/>
                  <a:pt x="32623" y="66663"/>
                  <a:pt x="32081" y="66457"/>
                </a:cubicBezTo>
                <a:cubicBezTo>
                  <a:pt x="28300" y="65072"/>
                  <a:pt x="25230" y="62433"/>
                  <a:pt x="23658" y="58914"/>
                </a:cubicBezTo>
                <a:close/>
                <a:moveTo>
                  <a:pt x="70150" y="48302"/>
                </a:moveTo>
                <a:lnTo>
                  <a:pt x="70150" y="48302"/>
                </a:lnTo>
                <a:cubicBezTo>
                  <a:pt x="69888" y="51091"/>
                  <a:pt x="69233" y="53842"/>
                  <a:pt x="67848" y="56294"/>
                </a:cubicBezTo>
                <a:cubicBezTo>
                  <a:pt x="66650" y="58446"/>
                  <a:pt x="65040" y="60262"/>
                  <a:pt x="63075" y="61778"/>
                </a:cubicBezTo>
                <a:cubicBezTo>
                  <a:pt x="59332" y="64716"/>
                  <a:pt x="54709" y="66289"/>
                  <a:pt x="49992" y="67206"/>
                </a:cubicBezTo>
                <a:cubicBezTo>
                  <a:pt x="55177" y="63912"/>
                  <a:pt x="59519" y="59251"/>
                  <a:pt x="62607" y="53898"/>
                </a:cubicBezTo>
                <a:cubicBezTo>
                  <a:pt x="63262" y="53617"/>
                  <a:pt x="63899" y="53337"/>
                  <a:pt x="64516" y="53000"/>
                </a:cubicBezTo>
                <a:cubicBezTo>
                  <a:pt x="66687" y="51839"/>
                  <a:pt x="68634" y="50248"/>
                  <a:pt x="70150" y="48302"/>
                </a:cubicBezTo>
                <a:close/>
                <a:moveTo>
                  <a:pt x="40859" y="67299"/>
                </a:moveTo>
                <a:cubicBezTo>
                  <a:pt x="41008" y="67318"/>
                  <a:pt x="41158" y="67318"/>
                  <a:pt x="41308" y="67337"/>
                </a:cubicBezTo>
                <a:cubicBezTo>
                  <a:pt x="40877" y="67468"/>
                  <a:pt x="40447" y="67599"/>
                  <a:pt x="40016" y="67711"/>
                </a:cubicBezTo>
                <a:cubicBezTo>
                  <a:pt x="40297" y="67580"/>
                  <a:pt x="40578" y="67449"/>
                  <a:pt x="40859" y="67299"/>
                </a:cubicBezTo>
                <a:close/>
                <a:moveTo>
                  <a:pt x="11698" y="39767"/>
                </a:moveTo>
                <a:cubicBezTo>
                  <a:pt x="11754" y="40778"/>
                  <a:pt x="11979" y="41770"/>
                  <a:pt x="12391" y="42724"/>
                </a:cubicBezTo>
                <a:cubicBezTo>
                  <a:pt x="12990" y="44184"/>
                  <a:pt x="13944" y="45382"/>
                  <a:pt x="15273" y="46243"/>
                </a:cubicBezTo>
                <a:cubicBezTo>
                  <a:pt x="15779" y="46561"/>
                  <a:pt x="16321" y="46823"/>
                  <a:pt x="16883" y="47067"/>
                </a:cubicBezTo>
                <a:cubicBezTo>
                  <a:pt x="17033" y="49238"/>
                  <a:pt x="17519" y="51371"/>
                  <a:pt x="18474" y="53337"/>
                </a:cubicBezTo>
                <a:cubicBezTo>
                  <a:pt x="18848" y="54104"/>
                  <a:pt x="19335" y="54853"/>
                  <a:pt x="19859" y="55545"/>
                </a:cubicBezTo>
                <a:cubicBezTo>
                  <a:pt x="19896" y="55863"/>
                  <a:pt x="19934" y="56182"/>
                  <a:pt x="19990" y="56481"/>
                </a:cubicBezTo>
                <a:cubicBezTo>
                  <a:pt x="20439" y="59270"/>
                  <a:pt x="21749" y="61890"/>
                  <a:pt x="23546" y="64080"/>
                </a:cubicBezTo>
                <a:cubicBezTo>
                  <a:pt x="24800" y="65615"/>
                  <a:pt x="26391" y="66850"/>
                  <a:pt x="28113" y="67823"/>
                </a:cubicBezTo>
                <a:cubicBezTo>
                  <a:pt x="27888" y="67786"/>
                  <a:pt x="27645" y="67730"/>
                  <a:pt x="27420" y="67674"/>
                </a:cubicBezTo>
                <a:cubicBezTo>
                  <a:pt x="24351" y="66906"/>
                  <a:pt x="21805" y="65821"/>
                  <a:pt x="19091" y="64192"/>
                </a:cubicBezTo>
                <a:cubicBezTo>
                  <a:pt x="14468" y="61441"/>
                  <a:pt x="10519" y="57642"/>
                  <a:pt x="7749" y="53037"/>
                </a:cubicBezTo>
                <a:cubicBezTo>
                  <a:pt x="7599" y="51072"/>
                  <a:pt x="7787" y="49069"/>
                  <a:pt x="8273" y="47142"/>
                </a:cubicBezTo>
                <a:cubicBezTo>
                  <a:pt x="8947" y="44503"/>
                  <a:pt x="10107" y="41995"/>
                  <a:pt x="11698" y="39767"/>
                </a:cubicBezTo>
                <a:close/>
                <a:moveTo>
                  <a:pt x="53723" y="0"/>
                </a:moveTo>
                <a:cubicBezTo>
                  <a:pt x="49841" y="0"/>
                  <a:pt x="45941" y="1120"/>
                  <a:pt x="42768" y="3307"/>
                </a:cubicBezTo>
                <a:cubicBezTo>
                  <a:pt x="42319" y="3607"/>
                  <a:pt x="41851" y="3963"/>
                  <a:pt x="41364" y="4337"/>
                </a:cubicBezTo>
                <a:cubicBezTo>
                  <a:pt x="40765" y="4243"/>
                  <a:pt x="40147" y="4150"/>
                  <a:pt x="39548" y="4075"/>
                </a:cubicBezTo>
                <a:cubicBezTo>
                  <a:pt x="38657" y="3980"/>
                  <a:pt x="37764" y="3934"/>
                  <a:pt x="36872" y="3934"/>
                </a:cubicBezTo>
                <a:cubicBezTo>
                  <a:pt x="31053" y="3934"/>
                  <a:pt x="25272" y="5887"/>
                  <a:pt x="20420" y="9035"/>
                </a:cubicBezTo>
                <a:cubicBezTo>
                  <a:pt x="14880" y="12610"/>
                  <a:pt x="10388" y="17607"/>
                  <a:pt x="6720" y="23053"/>
                </a:cubicBezTo>
                <a:cubicBezTo>
                  <a:pt x="2920" y="28743"/>
                  <a:pt x="1" y="35388"/>
                  <a:pt x="487" y="42369"/>
                </a:cubicBezTo>
                <a:cubicBezTo>
                  <a:pt x="843" y="47441"/>
                  <a:pt x="2714" y="52214"/>
                  <a:pt x="5503" y="56406"/>
                </a:cubicBezTo>
                <a:cubicBezTo>
                  <a:pt x="6476" y="60655"/>
                  <a:pt x="8835" y="64567"/>
                  <a:pt x="12353" y="67262"/>
                </a:cubicBezTo>
                <a:cubicBezTo>
                  <a:pt x="15879" y="69970"/>
                  <a:pt x="20111" y="70895"/>
                  <a:pt x="24414" y="70895"/>
                </a:cubicBezTo>
                <a:cubicBezTo>
                  <a:pt x="24543" y="70895"/>
                  <a:pt x="24671" y="70894"/>
                  <a:pt x="24800" y="70893"/>
                </a:cubicBezTo>
                <a:cubicBezTo>
                  <a:pt x="27636" y="71786"/>
                  <a:pt x="30590" y="72236"/>
                  <a:pt x="33544" y="72236"/>
                </a:cubicBezTo>
                <a:cubicBezTo>
                  <a:pt x="36224" y="72236"/>
                  <a:pt x="38904" y="71865"/>
                  <a:pt x="41495" y="71117"/>
                </a:cubicBezTo>
                <a:cubicBezTo>
                  <a:pt x="41673" y="71120"/>
                  <a:pt x="41850" y="71121"/>
                  <a:pt x="42028" y="71121"/>
                </a:cubicBezTo>
                <a:cubicBezTo>
                  <a:pt x="44657" y="71121"/>
                  <a:pt x="47280" y="70864"/>
                  <a:pt x="49805" y="70444"/>
                </a:cubicBezTo>
                <a:cubicBezTo>
                  <a:pt x="55364" y="69545"/>
                  <a:pt x="60904" y="67355"/>
                  <a:pt x="65265" y="63724"/>
                </a:cubicBezTo>
                <a:cubicBezTo>
                  <a:pt x="67361" y="61984"/>
                  <a:pt x="69158" y="59813"/>
                  <a:pt x="70412" y="57379"/>
                </a:cubicBezTo>
                <a:cubicBezTo>
                  <a:pt x="72022" y="54254"/>
                  <a:pt x="72714" y="50735"/>
                  <a:pt x="72920" y="47235"/>
                </a:cubicBezTo>
                <a:cubicBezTo>
                  <a:pt x="72995" y="45831"/>
                  <a:pt x="72995" y="44428"/>
                  <a:pt x="72883" y="43005"/>
                </a:cubicBezTo>
                <a:cubicBezTo>
                  <a:pt x="73538" y="41040"/>
                  <a:pt x="73893" y="38962"/>
                  <a:pt x="74080" y="36904"/>
                </a:cubicBezTo>
                <a:lnTo>
                  <a:pt x="74099" y="36904"/>
                </a:lnTo>
                <a:cubicBezTo>
                  <a:pt x="74548" y="32168"/>
                  <a:pt x="74155" y="27396"/>
                  <a:pt x="72995" y="22791"/>
                </a:cubicBezTo>
                <a:cubicBezTo>
                  <a:pt x="73444" y="19273"/>
                  <a:pt x="72976" y="15660"/>
                  <a:pt x="71591" y="12310"/>
                </a:cubicBezTo>
                <a:cubicBezTo>
                  <a:pt x="69326" y="6882"/>
                  <a:pt x="64928" y="2447"/>
                  <a:pt x="59220" y="781"/>
                </a:cubicBezTo>
                <a:cubicBezTo>
                  <a:pt x="57446" y="259"/>
                  <a:pt x="55587" y="0"/>
                  <a:pt x="5372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47" name="Google Shape;147;p13"/>
          <p:cNvPicPr preferRelativeResize="0"/>
          <p:nvPr/>
        </p:nvPicPr>
        <p:blipFill>
          <a:blip r:embed="rId7">
            <a:alphaModFix/>
          </a:blip>
          <a:stretch>
            <a:fillRect/>
          </a:stretch>
        </p:blipFill>
        <p:spPr>
          <a:xfrm>
            <a:off x="8726253" y="2899100"/>
            <a:ext cx="1213893" cy="1520749"/>
          </a:xfrm>
          <a:prstGeom prst="rect">
            <a:avLst/>
          </a:prstGeom>
          <a:noFill/>
          <a:ln>
            <a:noFill/>
          </a:ln>
        </p:spPr>
      </p:pic>
      <p:pic>
        <p:nvPicPr>
          <p:cNvPr id="148" name="Google Shape;148;p13"/>
          <p:cNvPicPr preferRelativeResize="0"/>
          <p:nvPr/>
        </p:nvPicPr>
        <p:blipFill>
          <a:blip r:embed="rId8">
            <a:alphaModFix/>
          </a:blip>
          <a:stretch>
            <a:fillRect/>
          </a:stretch>
        </p:blipFill>
        <p:spPr>
          <a:xfrm>
            <a:off x="6087600" y="4730200"/>
            <a:ext cx="5493450" cy="1694050"/>
          </a:xfrm>
          <a:prstGeom prst="rect">
            <a:avLst/>
          </a:prstGeom>
          <a:noFill/>
          <a:ln>
            <a:noFill/>
          </a:ln>
        </p:spPr>
      </p:pic>
      <p:pic>
        <p:nvPicPr>
          <p:cNvPr id="149" name="Google Shape;149;p13"/>
          <p:cNvPicPr preferRelativeResize="0"/>
          <p:nvPr/>
        </p:nvPicPr>
        <p:blipFill>
          <a:blip r:embed="rId9">
            <a:alphaModFix/>
          </a:blip>
          <a:stretch>
            <a:fillRect/>
          </a:stretch>
        </p:blipFill>
        <p:spPr>
          <a:xfrm rot="6438908">
            <a:off x="6444824" y="-637250"/>
            <a:ext cx="1347751" cy="1142451"/>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Quote">
  <p:cSld name="BLANK_1_1">
    <p:spTree>
      <p:nvGrpSpPr>
        <p:cNvPr id="1" name="Shape 150"/>
        <p:cNvGrpSpPr/>
        <p:nvPr/>
      </p:nvGrpSpPr>
      <p:grpSpPr>
        <a:xfrm>
          <a:off x="0" y="0"/>
          <a:ext cx="0" cy="0"/>
          <a:chOff x="0" y="0"/>
          <a:chExt cx="0" cy="0"/>
        </a:xfrm>
      </p:grpSpPr>
      <p:sp>
        <p:nvSpPr>
          <p:cNvPr id="151" name="Google Shape;151;p14"/>
          <p:cNvSpPr txBox="1">
            <a:spLocks noGrp="1"/>
          </p:cNvSpPr>
          <p:nvPr>
            <p:ph type="title"/>
          </p:nvPr>
        </p:nvSpPr>
        <p:spPr>
          <a:xfrm>
            <a:off x="872300" y="3348950"/>
            <a:ext cx="5275800" cy="5319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sz="2000"/>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endParaRPr/>
          </a:p>
        </p:txBody>
      </p:sp>
      <p:sp>
        <p:nvSpPr>
          <p:cNvPr id="152" name="Google Shape;152;p14"/>
          <p:cNvSpPr txBox="1">
            <a:spLocks noGrp="1"/>
          </p:cNvSpPr>
          <p:nvPr>
            <p:ph type="subTitle" idx="1"/>
          </p:nvPr>
        </p:nvSpPr>
        <p:spPr>
          <a:xfrm>
            <a:off x="872300" y="1203300"/>
            <a:ext cx="5275800" cy="20637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500"/>
              <a:buNone/>
              <a:defRPr sz="3000"/>
            </a:lvl1pPr>
            <a:lvl2pPr lvl="1" algn="ctr" rtl="0">
              <a:lnSpc>
                <a:spcPct val="100000"/>
              </a:lnSpc>
              <a:spcBef>
                <a:spcPts val="0"/>
              </a:spcBef>
              <a:spcAft>
                <a:spcPts val="0"/>
              </a:spcAft>
              <a:buSzPts val="2500"/>
              <a:buNone/>
              <a:defRPr sz="2500"/>
            </a:lvl2pPr>
            <a:lvl3pPr lvl="2" algn="ctr" rtl="0">
              <a:lnSpc>
                <a:spcPct val="100000"/>
              </a:lnSpc>
              <a:spcBef>
                <a:spcPts val="0"/>
              </a:spcBef>
              <a:spcAft>
                <a:spcPts val="0"/>
              </a:spcAft>
              <a:buSzPts val="2500"/>
              <a:buNone/>
              <a:defRPr sz="2500"/>
            </a:lvl3pPr>
            <a:lvl4pPr lvl="3" algn="ctr" rtl="0">
              <a:lnSpc>
                <a:spcPct val="100000"/>
              </a:lnSpc>
              <a:spcBef>
                <a:spcPts val="0"/>
              </a:spcBef>
              <a:spcAft>
                <a:spcPts val="0"/>
              </a:spcAft>
              <a:buSzPts val="2500"/>
              <a:buNone/>
              <a:defRPr sz="2500"/>
            </a:lvl4pPr>
            <a:lvl5pPr lvl="4" algn="ctr" rtl="0">
              <a:lnSpc>
                <a:spcPct val="100000"/>
              </a:lnSpc>
              <a:spcBef>
                <a:spcPts val="0"/>
              </a:spcBef>
              <a:spcAft>
                <a:spcPts val="0"/>
              </a:spcAft>
              <a:buSzPts val="2500"/>
              <a:buNone/>
              <a:defRPr sz="2500"/>
            </a:lvl5pPr>
            <a:lvl6pPr lvl="5" algn="ctr" rtl="0">
              <a:lnSpc>
                <a:spcPct val="100000"/>
              </a:lnSpc>
              <a:spcBef>
                <a:spcPts val="0"/>
              </a:spcBef>
              <a:spcAft>
                <a:spcPts val="0"/>
              </a:spcAft>
              <a:buSzPts val="2500"/>
              <a:buNone/>
              <a:defRPr sz="2500"/>
            </a:lvl6pPr>
            <a:lvl7pPr lvl="6" algn="ctr" rtl="0">
              <a:lnSpc>
                <a:spcPct val="100000"/>
              </a:lnSpc>
              <a:spcBef>
                <a:spcPts val="0"/>
              </a:spcBef>
              <a:spcAft>
                <a:spcPts val="0"/>
              </a:spcAft>
              <a:buSzPts val="2500"/>
              <a:buNone/>
              <a:defRPr sz="2500"/>
            </a:lvl7pPr>
            <a:lvl8pPr lvl="7" algn="ctr" rtl="0">
              <a:lnSpc>
                <a:spcPct val="100000"/>
              </a:lnSpc>
              <a:spcBef>
                <a:spcPts val="0"/>
              </a:spcBef>
              <a:spcAft>
                <a:spcPts val="0"/>
              </a:spcAft>
              <a:buSzPts val="2500"/>
              <a:buNone/>
              <a:defRPr sz="2500"/>
            </a:lvl8pPr>
            <a:lvl9pPr lvl="8" algn="ctr" rtl="0">
              <a:lnSpc>
                <a:spcPct val="100000"/>
              </a:lnSpc>
              <a:spcBef>
                <a:spcPts val="0"/>
              </a:spcBef>
              <a:spcAft>
                <a:spcPts val="0"/>
              </a:spcAft>
              <a:buSzPts val="2500"/>
              <a:buNone/>
              <a:defRPr sz="2500"/>
            </a:lvl9pPr>
          </a:lstStyle>
          <a:p>
            <a:endParaRPr/>
          </a:p>
        </p:txBody>
      </p:sp>
      <p:pic>
        <p:nvPicPr>
          <p:cNvPr id="153" name="Google Shape;153;p14"/>
          <p:cNvPicPr preferRelativeResize="0"/>
          <p:nvPr/>
        </p:nvPicPr>
        <p:blipFill>
          <a:blip r:embed="rId2">
            <a:alphaModFix/>
          </a:blip>
          <a:stretch>
            <a:fillRect/>
          </a:stretch>
        </p:blipFill>
        <p:spPr>
          <a:xfrm rot="1519267">
            <a:off x="-3005610" y="1597775"/>
            <a:ext cx="4980670" cy="5143500"/>
          </a:xfrm>
          <a:prstGeom prst="rect">
            <a:avLst/>
          </a:prstGeom>
          <a:noFill/>
          <a:ln>
            <a:noFill/>
          </a:ln>
        </p:spPr>
      </p:pic>
      <p:pic>
        <p:nvPicPr>
          <p:cNvPr id="154" name="Google Shape;154;p14"/>
          <p:cNvPicPr preferRelativeResize="0"/>
          <p:nvPr/>
        </p:nvPicPr>
        <p:blipFill>
          <a:blip r:embed="rId3">
            <a:alphaModFix/>
          </a:blip>
          <a:stretch>
            <a:fillRect/>
          </a:stretch>
        </p:blipFill>
        <p:spPr>
          <a:xfrm rot="5974706">
            <a:off x="6675650" y="529763"/>
            <a:ext cx="5806749" cy="3337334"/>
          </a:xfrm>
          <a:prstGeom prst="rect">
            <a:avLst/>
          </a:prstGeom>
          <a:noFill/>
          <a:ln>
            <a:noFill/>
          </a:ln>
        </p:spPr>
      </p:pic>
      <p:pic>
        <p:nvPicPr>
          <p:cNvPr id="155" name="Google Shape;155;p14"/>
          <p:cNvPicPr preferRelativeResize="0"/>
          <p:nvPr/>
        </p:nvPicPr>
        <p:blipFill>
          <a:blip r:embed="rId4">
            <a:alphaModFix/>
          </a:blip>
          <a:stretch>
            <a:fillRect/>
          </a:stretch>
        </p:blipFill>
        <p:spPr>
          <a:xfrm rot="9964990">
            <a:off x="7180625" y="3368125"/>
            <a:ext cx="2671026" cy="2325600"/>
          </a:xfrm>
          <a:prstGeom prst="rect">
            <a:avLst/>
          </a:prstGeom>
          <a:noFill/>
          <a:ln>
            <a:noFill/>
          </a:ln>
        </p:spPr>
      </p:pic>
      <p:sp>
        <p:nvSpPr>
          <p:cNvPr id="156" name="Google Shape;156;p14"/>
          <p:cNvSpPr/>
          <p:nvPr/>
        </p:nvSpPr>
        <p:spPr>
          <a:xfrm rot="1631907">
            <a:off x="8198543" y="4091491"/>
            <a:ext cx="1213876" cy="1176230"/>
          </a:xfrm>
          <a:custGeom>
            <a:avLst/>
            <a:gdLst/>
            <a:ahLst/>
            <a:cxnLst/>
            <a:rect l="l" t="t" r="r" b="b"/>
            <a:pathLst>
              <a:path w="74549" h="72237" extrusionOk="0">
                <a:moveTo>
                  <a:pt x="43236" y="8174"/>
                </a:moveTo>
                <a:cubicBezTo>
                  <a:pt x="43947" y="8380"/>
                  <a:pt x="44639" y="8642"/>
                  <a:pt x="45332" y="8941"/>
                </a:cubicBezTo>
                <a:cubicBezTo>
                  <a:pt x="46530" y="9447"/>
                  <a:pt x="47653" y="10083"/>
                  <a:pt x="48738" y="10813"/>
                </a:cubicBezTo>
                <a:cubicBezTo>
                  <a:pt x="47915" y="10495"/>
                  <a:pt x="47091" y="10176"/>
                  <a:pt x="46249" y="9896"/>
                </a:cubicBezTo>
                <a:cubicBezTo>
                  <a:pt x="45014" y="9484"/>
                  <a:pt x="43722" y="9128"/>
                  <a:pt x="42412" y="8866"/>
                </a:cubicBezTo>
                <a:cubicBezTo>
                  <a:pt x="42468" y="8829"/>
                  <a:pt x="42524" y="8773"/>
                  <a:pt x="42581" y="8717"/>
                </a:cubicBezTo>
                <a:cubicBezTo>
                  <a:pt x="42805" y="8529"/>
                  <a:pt x="43011" y="8361"/>
                  <a:pt x="43236" y="8174"/>
                </a:cubicBezTo>
                <a:close/>
                <a:moveTo>
                  <a:pt x="34738" y="11917"/>
                </a:moveTo>
                <a:lnTo>
                  <a:pt x="34738" y="11917"/>
                </a:lnTo>
                <a:cubicBezTo>
                  <a:pt x="33784" y="13040"/>
                  <a:pt x="32904" y="14219"/>
                  <a:pt x="32081" y="15436"/>
                </a:cubicBezTo>
                <a:cubicBezTo>
                  <a:pt x="31713" y="15324"/>
                  <a:pt x="31333" y="15273"/>
                  <a:pt x="30950" y="15273"/>
                </a:cubicBezTo>
                <a:cubicBezTo>
                  <a:pt x="30690" y="15273"/>
                  <a:pt x="30429" y="15297"/>
                  <a:pt x="30172" y="15342"/>
                </a:cubicBezTo>
                <a:cubicBezTo>
                  <a:pt x="31407" y="13807"/>
                  <a:pt x="32904" y="12591"/>
                  <a:pt x="34738" y="11917"/>
                </a:cubicBezTo>
                <a:close/>
                <a:moveTo>
                  <a:pt x="39399" y="11692"/>
                </a:moveTo>
                <a:cubicBezTo>
                  <a:pt x="40671" y="13302"/>
                  <a:pt x="42730" y="14219"/>
                  <a:pt x="44302" y="15492"/>
                </a:cubicBezTo>
                <a:cubicBezTo>
                  <a:pt x="46174" y="17008"/>
                  <a:pt x="47147" y="19348"/>
                  <a:pt x="47222" y="21706"/>
                </a:cubicBezTo>
                <a:cubicBezTo>
                  <a:pt x="45908" y="21482"/>
                  <a:pt x="44582" y="21365"/>
                  <a:pt x="43272" y="21365"/>
                </a:cubicBezTo>
                <a:cubicBezTo>
                  <a:pt x="42941" y="21365"/>
                  <a:pt x="42610" y="21373"/>
                  <a:pt x="42281" y="21388"/>
                </a:cubicBezTo>
                <a:cubicBezTo>
                  <a:pt x="40278" y="21481"/>
                  <a:pt x="38276" y="21837"/>
                  <a:pt x="36348" y="22417"/>
                </a:cubicBezTo>
                <a:lnTo>
                  <a:pt x="36123" y="22417"/>
                </a:lnTo>
                <a:cubicBezTo>
                  <a:pt x="35992" y="20714"/>
                  <a:pt x="35599" y="18898"/>
                  <a:pt x="34682" y="17495"/>
                </a:cubicBezTo>
                <a:cubicBezTo>
                  <a:pt x="35225" y="16671"/>
                  <a:pt x="35786" y="15866"/>
                  <a:pt x="36385" y="15118"/>
                </a:cubicBezTo>
                <a:cubicBezTo>
                  <a:pt x="37321" y="13920"/>
                  <a:pt x="38332" y="12778"/>
                  <a:pt x="39399" y="11692"/>
                </a:cubicBezTo>
                <a:close/>
                <a:moveTo>
                  <a:pt x="33222" y="19909"/>
                </a:moveTo>
                <a:cubicBezTo>
                  <a:pt x="33503" y="20714"/>
                  <a:pt x="33690" y="21556"/>
                  <a:pt x="33765" y="22417"/>
                </a:cubicBezTo>
                <a:cubicBezTo>
                  <a:pt x="33335" y="22436"/>
                  <a:pt x="32904" y="22454"/>
                  <a:pt x="32474" y="22492"/>
                </a:cubicBezTo>
                <a:cubicBezTo>
                  <a:pt x="32286" y="22511"/>
                  <a:pt x="32118" y="22529"/>
                  <a:pt x="31931" y="22548"/>
                </a:cubicBezTo>
                <a:cubicBezTo>
                  <a:pt x="31950" y="22473"/>
                  <a:pt x="31987" y="22380"/>
                  <a:pt x="32024" y="22323"/>
                </a:cubicBezTo>
                <a:cubicBezTo>
                  <a:pt x="32380" y="21500"/>
                  <a:pt x="32792" y="20695"/>
                  <a:pt x="33222" y="19909"/>
                </a:cubicBezTo>
                <a:close/>
                <a:moveTo>
                  <a:pt x="30722" y="17590"/>
                </a:moveTo>
                <a:cubicBezTo>
                  <a:pt x="30164" y="18594"/>
                  <a:pt x="29626" y="19598"/>
                  <a:pt x="29161" y="20639"/>
                </a:cubicBezTo>
                <a:cubicBezTo>
                  <a:pt x="28805" y="21444"/>
                  <a:pt x="28487" y="22267"/>
                  <a:pt x="28188" y="23072"/>
                </a:cubicBezTo>
                <a:cubicBezTo>
                  <a:pt x="27626" y="23203"/>
                  <a:pt x="27065" y="23315"/>
                  <a:pt x="26503" y="23465"/>
                </a:cubicBezTo>
                <a:cubicBezTo>
                  <a:pt x="26522" y="23222"/>
                  <a:pt x="26541" y="22979"/>
                  <a:pt x="26578" y="22754"/>
                </a:cubicBezTo>
                <a:cubicBezTo>
                  <a:pt x="26728" y="21594"/>
                  <a:pt x="27139" y="20471"/>
                  <a:pt x="27813" y="19535"/>
                </a:cubicBezTo>
                <a:cubicBezTo>
                  <a:pt x="28463" y="18644"/>
                  <a:pt x="29554" y="17661"/>
                  <a:pt x="30722" y="17590"/>
                </a:cubicBezTo>
                <a:close/>
                <a:moveTo>
                  <a:pt x="43865" y="12164"/>
                </a:moveTo>
                <a:cubicBezTo>
                  <a:pt x="44198" y="12256"/>
                  <a:pt x="44531" y="12349"/>
                  <a:pt x="44845" y="12460"/>
                </a:cubicBezTo>
                <a:cubicBezTo>
                  <a:pt x="49075" y="13770"/>
                  <a:pt x="53137" y="15866"/>
                  <a:pt x="56581" y="18711"/>
                </a:cubicBezTo>
                <a:cubicBezTo>
                  <a:pt x="57123" y="19460"/>
                  <a:pt x="57647" y="20227"/>
                  <a:pt x="58134" y="20995"/>
                </a:cubicBezTo>
                <a:cubicBezTo>
                  <a:pt x="58939" y="22211"/>
                  <a:pt x="59669" y="23484"/>
                  <a:pt x="60343" y="24794"/>
                </a:cubicBezTo>
                <a:cubicBezTo>
                  <a:pt x="59096" y="24467"/>
                  <a:pt x="57799" y="24309"/>
                  <a:pt x="56497" y="24309"/>
                </a:cubicBezTo>
                <a:cubicBezTo>
                  <a:pt x="55863" y="24309"/>
                  <a:pt x="55228" y="24346"/>
                  <a:pt x="54597" y="24420"/>
                </a:cubicBezTo>
                <a:cubicBezTo>
                  <a:pt x="53062" y="23521"/>
                  <a:pt x="51396" y="22810"/>
                  <a:pt x="49674" y="22286"/>
                </a:cubicBezTo>
                <a:cubicBezTo>
                  <a:pt x="49730" y="20976"/>
                  <a:pt x="49543" y="19628"/>
                  <a:pt x="49094" y="18281"/>
                </a:cubicBezTo>
                <a:cubicBezTo>
                  <a:pt x="48626" y="16933"/>
                  <a:pt x="47915" y="15698"/>
                  <a:pt x="46960" y="14612"/>
                </a:cubicBezTo>
                <a:cubicBezTo>
                  <a:pt x="46099" y="13620"/>
                  <a:pt x="44976" y="12909"/>
                  <a:pt x="43891" y="12179"/>
                </a:cubicBezTo>
                <a:cubicBezTo>
                  <a:pt x="43877" y="12179"/>
                  <a:pt x="43873" y="12169"/>
                  <a:pt x="43865" y="12164"/>
                </a:cubicBezTo>
                <a:close/>
                <a:moveTo>
                  <a:pt x="27270" y="26160"/>
                </a:moveTo>
                <a:lnTo>
                  <a:pt x="27270" y="26160"/>
                </a:lnTo>
                <a:cubicBezTo>
                  <a:pt x="27196" y="26441"/>
                  <a:pt x="27139" y="26722"/>
                  <a:pt x="27065" y="27003"/>
                </a:cubicBezTo>
                <a:cubicBezTo>
                  <a:pt x="26990" y="26759"/>
                  <a:pt x="26896" y="26535"/>
                  <a:pt x="26840" y="26291"/>
                </a:cubicBezTo>
                <a:cubicBezTo>
                  <a:pt x="26971" y="26254"/>
                  <a:pt x="27121" y="26198"/>
                  <a:pt x="27270" y="26160"/>
                </a:cubicBezTo>
                <a:close/>
                <a:moveTo>
                  <a:pt x="41327" y="25599"/>
                </a:moveTo>
                <a:lnTo>
                  <a:pt x="41327" y="25599"/>
                </a:lnTo>
                <a:cubicBezTo>
                  <a:pt x="42861" y="25842"/>
                  <a:pt x="44396" y="26198"/>
                  <a:pt x="45856" y="26722"/>
                </a:cubicBezTo>
                <a:cubicBezTo>
                  <a:pt x="45725" y="26946"/>
                  <a:pt x="45594" y="27152"/>
                  <a:pt x="45444" y="27358"/>
                </a:cubicBezTo>
                <a:cubicBezTo>
                  <a:pt x="44153" y="26610"/>
                  <a:pt x="42768" y="26011"/>
                  <a:pt x="41327" y="25599"/>
                </a:cubicBezTo>
                <a:close/>
                <a:moveTo>
                  <a:pt x="52488" y="3826"/>
                </a:moveTo>
                <a:cubicBezTo>
                  <a:pt x="54117" y="3826"/>
                  <a:pt x="55737" y="4233"/>
                  <a:pt x="57217" y="4955"/>
                </a:cubicBezTo>
                <a:cubicBezTo>
                  <a:pt x="59781" y="6227"/>
                  <a:pt x="61840" y="8099"/>
                  <a:pt x="63655" y="10326"/>
                </a:cubicBezTo>
                <a:cubicBezTo>
                  <a:pt x="66837" y="14219"/>
                  <a:pt x="68915" y="19254"/>
                  <a:pt x="70056" y="24270"/>
                </a:cubicBezTo>
                <a:cubicBezTo>
                  <a:pt x="70000" y="24569"/>
                  <a:pt x="69925" y="24850"/>
                  <a:pt x="69832" y="25150"/>
                </a:cubicBezTo>
                <a:cubicBezTo>
                  <a:pt x="69364" y="26722"/>
                  <a:pt x="68690" y="28219"/>
                  <a:pt x="67829" y="29604"/>
                </a:cubicBezTo>
                <a:cubicBezTo>
                  <a:pt x="67492" y="29211"/>
                  <a:pt x="67155" y="28837"/>
                  <a:pt x="66781" y="28481"/>
                </a:cubicBezTo>
                <a:cubicBezTo>
                  <a:pt x="66556" y="27733"/>
                  <a:pt x="66294" y="26984"/>
                  <a:pt x="65976" y="26273"/>
                </a:cubicBezTo>
                <a:cubicBezTo>
                  <a:pt x="64554" y="22941"/>
                  <a:pt x="62345" y="20059"/>
                  <a:pt x="59687" y="17607"/>
                </a:cubicBezTo>
                <a:cubicBezTo>
                  <a:pt x="58752" y="16278"/>
                  <a:pt x="57741" y="14987"/>
                  <a:pt x="56693" y="13751"/>
                </a:cubicBezTo>
                <a:cubicBezTo>
                  <a:pt x="54540" y="11225"/>
                  <a:pt x="52051" y="8922"/>
                  <a:pt x="49187" y="7219"/>
                </a:cubicBezTo>
                <a:cubicBezTo>
                  <a:pt x="48289" y="6676"/>
                  <a:pt x="47353" y="6227"/>
                  <a:pt x="46399" y="5816"/>
                </a:cubicBezTo>
                <a:cubicBezTo>
                  <a:pt x="47540" y="5104"/>
                  <a:pt x="48738" y="4505"/>
                  <a:pt x="50030" y="4150"/>
                </a:cubicBezTo>
                <a:cubicBezTo>
                  <a:pt x="50840" y="3930"/>
                  <a:pt x="51665" y="3826"/>
                  <a:pt x="52488" y="3826"/>
                </a:cubicBezTo>
                <a:close/>
                <a:moveTo>
                  <a:pt x="24594" y="27040"/>
                </a:moveTo>
                <a:cubicBezTo>
                  <a:pt x="24837" y="27864"/>
                  <a:pt x="25174" y="28650"/>
                  <a:pt x="25605" y="29398"/>
                </a:cubicBezTo>
                <a:cubicBezTo>
                  <a:pt x="25418" y="29567"/>
                  <a:pt x="25212" y="29735"/>
                  <a:pt x="25024" y="29904"/>
                </a:cubicBezTo>
                <a:cubicBezTo>
                  <a:pt x="24482" y="30428"/>
                  <a:pt x="23958" y="30970"/>
                  <a:pt x="23471" y="31551"/>
                </a:cubicBezTo>
                <a:cubicBezTo>
                  <a:pt x="23321" y="31532"/>
                  <a:pt x="23172" y="31495"/>
                  <a:pt x="23022" y="31476"/>
                </a:cubicBezTo>
                <a:cubicBezTo>
                  <a:pt x="22872" y="31457"/>
                  <a:pt x="22741" y="31438"/>
                  <a:pt x="22591" y="31420"/>
                </a:cubicBezTo>
                <a:cubicBezTo>
                  <a:pt x="23059" y="30016"/>
                  <a:pt x="23546" y="28631"/>
                  <a:pt x="24089" y="27265"/>
                </a:cubicBezTo>
                <a:lnTo>
                  <a:pt x="24089" y="27246"/>
                </a:lnTo>
                <a:cubicBezTo>
                  <a:pt x="24257" y="27190"/>
                  <a:pt x="24426" y="27115"/>
                  <a:pt x="24594" y="27040"/>
                </a:cubicBezTo>
                <a:close/>
                <a:moveTo>
                  <a:pt x="33222" y="28425"/>
                </a:moveTo>
                <a:lnTo>
                  <a:pt x="33222" y="28425"/>
                </a:lnTo>
                <a:cubicBezTo>
                  <a:pt x="32923" y="29361"/>
                  <a:pt x="32549" y="30297"/>
                  <a:pt x="32081" y="31158"/>
                </a:cubicBezTo>
                <a:cubicBezTo>
                  <a:pt x="31987" y="31326"/>
                  <a:pt x="31893" y="31476"/>
                  <a:pt x="31800" y="31644"/>
                </a:cubicBezTo>
                <a:cubicBezTo>
                  <a:pt x="31107" y="31364"/>
                  <a:pt x="30434" y="31008"/>
                  <a:pt x="29835" y="30559"/>
                </a:cubicBezTo>
                <a:cubicBezTo>
                  <a:pt x="29835" y="30372"/>
                  <a:pt x="29853" y="30184"/>
                  <a:pt x="29872" y="29979"/>
                </a:cubicBezTo>
                <a:cubicBezTo>
                  <a:pt x="29966" y="29904"/>
                  <a:pt x="30041" y="29829"/>
                  <a:pt x="30134" y="29754"/>
                </a:cubicBezTo>
                <a:cubicBezTo>
                  <a:pt x="31107" y="29192"/>
                  <a:pt x="32137" y="28743"/>
                  <a:pt x="33222" y="28425"/>
                </a:cubicBezTo>
                <a:close/>
                <a:moveTo>
                  <a:pt x="20270" y="29380"/>
                </a:moveTo>
                <a:lnTo>
                  <a:pt x="20270" y="29380"/>
                </a:lnTo>
                <a:cubicBezTo>
                  <a:pt x="20027" y="30091"/>
                  <a:pt x="19803" y="30802"/>
                  <a:pt x="19578" y="31495"/>
                </a:cubicBezTo>
                <a:cubicBezTo>
                  <a:pt x="18848" y="31607"/>
                  <a:pt x="18137" y="31794"/>
                  <a:pt x="17426" y="32037"/>
                </a:cubicBezTo>
                <a:cubicBezTo>
                  <a:pt x="17856" y="31513"/>
                  <a:pt x="18324" y="31027"/>
                  <a:pt x="18829" y="30559"/>
                </a:cubicBezTo>
                <a:cubicBezTo>
                  <a:pt x="19279" y="30147"/>
                  <a:pt x="19765" y="29754"/>
                  <a:pt x="20270" y="29380"/>
                </a:cubicBezTo>
                <a:close/>
                <a:moveTo>
                  <a:pt x="37097" y="27826"/>
                </a:moveTo>
                <a:cubicBezTo>
                  <a:pt x="39324" y="27826"/>
                  <a:pt x="41532" y="28425"/>
                  <a:pt x="43535" y="29473"/>
                </a:cubicBezTo>
                <a:cubicBezTo>
                  <a:pt x="43385" y="29604"/>
                  <a:pt x="43217" y="29735"/>
                  <a:pt x="43067" y="29866"/>
                </a:cubicBezTo>
                <a:cubicBezTo>
                  <a:pt x="41020" y="31460"/>
                  <a:pt x="38322" y="32349"/>
                  <a:pt x="35678" y="32349"/>
                </a:cubicBezTo>
                <a:cubicBezTo>
                  <a:pt x="35155" y="32349"/>
                  <a:pt x="34634" y="32314"/>
                  <a:pt x="34121" y="32243"/>
                </a:cubicBezTo>
                <a:cubicBezTo>
                  <a:pt x="34851" y="30877"/>
                  <a:pt x="35393" y="29417"/>
                  <a:pt x="35730" y="27901"/>
                </a:cubicBezTo>
                <a:cubicBezTo>
                  <a:pt x="36180" y="27845"/>
                  <a:pt x="36647" y="27826"/>
                  <a:pt x="37097" y="27826"/>
                </a:cubicBezTo>
                <a:close/>
                <a:moveTo>
                  <a:pt x="37114" y="7311"/>
                </a:moveTo>
                <a:cubicBezTo>
                  <a:pt x="37658" y="7311"/>
                  <a:pt x="38202" y="7330"/>
                  <a:pt x="38744" y="7369"/>
                </a:cubicBezTo>
                <a:cubicBezTo>
                  <a:pt x="38650" y="7556"/>
                  <a:pt x="38575" y="7762"/>
                  <a:pt x="38519" y="7949"/>
                </a:cubicBezTo>
                <a:cubicBezTo>
                  <a:pt x="38332" y="8136"/>
                  <a:pt x="38145" y="8305"/>
                  <a:pt x="37976" y="8473"/>
                </a:cubicBezTo>
                <a:cubicBezTo>
                  <a:pt x="37471" y="8492"/>
                  <a:pt x="36966" y="8511"/>
                  <a:pt x="36479" y="8586"/>
                </a:cubicBezTo>
                <a:cubicBezTo>
                  <a:pt x="33110" y="9016"/>
                  <a:pt x="30228" y="10701"/>
                  <a:pt x="28113" y="13340"/>
                </a:cubicBezTo>
                <a:cubicBezTo>
                  <a:pt x="26016" y="15960"/>
                  <a:pt x="24557" y="19029"/>
                  <a:pt x="23190" y="22080"/>
                </a:cubicBezTo>
                <a:cubicBezTo>
                  <a:pt x="22722" y="23091"/>
                  <a:pt x="22292" y="24120"/>
                  <a:pt x="21880" y="25150"/>
                </a:cubicBezTo>
                <a:cubicBezTo>
                  <a:pt x="20270" y="25917"/>
                  <a:pt x="18754" y="26853"/>
                  <a:pt x="17388" y="27995"/>
                </a:cubicBezTo>
                <a:cubicBezTo>
                  <a:pt x="15816" y="29286"/>
                  <a:pt x="14375" y="30989"/>
                  <a:pt x="13345" y="32898"/>
                </a:cubicBezTo>
                <a:cubicBezTo>
                  <a:pt x="12222" y="31195"/>
                  <a:pt x="11773" y="29192"/>
                  <a:pt x="11904" y="27096"/>
                </a:cubicBezTo>
                <a:cubicBezTo>
                  <a:pt x="12222" y="21706"/>
                  <a:pt x="15779" y="15604"/>
                  <a:pt x="21319" y="14275"/>
                </a:cubicBezTo>
                <a:cubicBezTo>
                  <a:pt x="22329" y="14032"/>
                  <a:pt x="22292" y="12853"/>
                  <a:pt x="21674" y="12329"/>
                </a:cubicBezTo>
                <a:cubicBezTo>
                  <a:pt x="23639" y="10981"/>
                  <a:pt x="25754" y="9840"/>
                  <a:pt x="28000" y="9016"/>
                </a:cubicBezTo>
                <a:lnTo>
                  <a:pt x="28000" y="8997"/>
                </a:lnTo>
                <a:cubicBezTo>
                  <a:pt x="30914" y="7931"/>
                  <a:pt x="34017" y="7311"/>
                  <a:pt x="37114" y="7311"/>
                </a:cubicBezTo>
                <a:close/>
                <a:moveTo>
                  <a:pt x="29760" y="33291"/>
                </a:moveTo>
                <a:lnTo>
                  <a:pt x="29760" y="33291"/>
                </a:lnTo>
                <a:cubicBezTo>
                  <a:pt x="29966" y="33404"/>
                  <a:pt x="30172" y="33516"/>
                  <a:pt x="30396" y="33610"/>
                </a:cubicBezTo>
                <a:cubicBezTo>
                  <a:pt x="30228" y="33797"/>
                  <a:pt x="30059" y="33984"/>
                  <a:pt x="29891" y="34152"/>
                </a:cubicBezTo>
                <a:cubicBezTo>
                  <a:pt x="29853" y="34134"/>
                  <a:pt x="29816" y="34115"/>
                  <a:pt x="29778" y="34096"/>
                </a:cubicBezTo>
                <a:cubicBezTo>
                  <a:pt x="29778" y="34059"/>
                  <a:pt x="29778" y="34040"/>
                  <a:pt x="29778" y="34021"/>
                </a:cubicBezTo>
                <a:cubicBezTo>
                  <a:pt x="29760" y="33778"/>
                  <a:pt x="29760" y="33535"/>
                  <a:pt x="29760" y="33291"/>
                </a:cubicBezTo>
                <a:close/>
                <a:moveTo>
                  <a:pt x="70917" y="29567"/>
                </a:moveTo>
                <a:cubicBezTo>
                  <a:pt x="71086" y="31345"/>
                  <a:pt x="71105" y="33123"/>
                  <a:pt x="71030" y="34882"/>
                </a:cubicBezTo>
                <a:lnTo>
                  <a:pt x="71030" y="34901"/>
                </a:lnTo>
                <a:cubicBezTo>
                  <a:pt x="70599" y="33872"/>
                  <a:pt x="70113" y="32880"/>
                  <a:pt x="69532" y="31944"/>
                </a:cubicBezTo>
                <a:cubicBezTo>
                  <a:pt x="70038" y="31176"/>
                  <a:pt x="70506" y="30390"/>
                  <a:pt x="70917" y="29567"/>
                </a:cubicBezTo>
                <a:close/>
                <a:moveTo>
                  <a:pt x="58246" y="27208"/>
                </a:moveTo>
                <a:cubicBezTo>
                  <a:pt x="59051" y="27339"/>
                  <a:pt x="59931" y="27545"/>
                  <a:pt x="60754" y="27826"/>
                </a:cubicBezTo>
                <a:cubicBezTo>
                  <a:pt x="61147" y="27976"/>
                  <a:pt x="61559" y="28163"/>
                  <a:pt x="61952" y="28350"/>
                </a:cubicBezTo>
                <a:cubicBezTo>
                  <a:pt x="62720" y="30353"/>
                  <a:pt x="63281" y="32412"/>
                  <a:pt x="63580" y="34508"/>
                </a:cubicBezTo>
                <a:cubicBezTo>
                  <a:pt x="63356" y="34695"/>
                  <a:pt x="63131" y="34882"/>
                  <a:pt x="62888" y="35051"/>
                </a:cubicBezTo>
                <a:cubicBezTo>
                  <a:pt x="62177" y="32580"/>
                  <a:pt x="60941" y="30259"/>
                  <a:pt x="59276" y="28313"/>
                </a:cubicBezTo>
                <a:cubicBezTo>
                  <a:pt x="58958" y="27920"/>
                  <a:pt x="58602" y="27564"/>
                  <a:pt x="58246" y="27208"/>
                </a:cubicBezTo>
                <a:close/>
                <a:moveTo>
                  <a:pt x="18754" y="34190"/>
                </a:moveTo>
                <a:cubicBezTo>
                  <a:pt x="18530" y="34995"/>
                  <a:pt x="18324" y="35781"/>
                  <a:pt x="18118" y="36567"/>
                </a:cubicBezTo>
                <a:cubicBezTo>
                  <a:pt x="17369" y="36286"/>
                  <a:pt x="16658" y="35930"/>
                  <a:pt x="16003" y="35481"/>
                </a:cubicBezTo>
                <a:cubicBezTo>
                  <a:pt x="16845" y="34920"/>
                  <a:pt x="17781" y="34489"/>
                  <a:pt x="18754" y="34190"/>
                </a:cubicBezTo>
                <a:close/>
                <a:moveTo>
                  <a:pt x="26222" y="34845"/>
                </a:moveTo>
                <a:cubicBezTo>
                  <a:pt x="26335" y="34882"/>
                  <a:pt x="26428" y="34938"/>
                  <a:pt x="26541" y="34995"/>
                </a:cubicBezTo>
                <a:cubicBezTo>
                  <a:pt x="26578" y="35481"/>
                  <a:pt x="26653" y="35968"/>
                  <a:pt x="26709" y="36454"/>
                </a:cubicBezTo>
                <a:cubicBezTo>
                  <a:pt x="26278" y="36679"/>
                  <a:pt x="25829" y="36847"/>
                  <a:pt x="25361" y="36978"/>
                </a:cubicBezTo>
                <a:cubicBezTo>
                  <a:pt x="25380" y="36941"/>
                  <a:pt x="25380" y="36885"/>
                  <a:pt x="25399" y="36847"/>
                </a:cubicBezTo>
                <a:cubicBezTo>
                  <a:pt x="25492" y="36529"/>
                  <a:pt x="25605" y="36230"/>
                  <a:pt x="25736" y="35912"/>
                </a:cubicBezTo>
                <a:cubicBezTo>
                  <a:pt x="25754" y="35837"/>
                  <a:pt x="25792" y="35743"/>
                  <a:pt x="25829" y="35668"/>
                </a:cubicBezTo>
                <a:lnTo>
                  <a:pt x="25829" y="35668"/>
                </a:lnTo>
                <a:cubicBezTo>
                  <a:pt x="25826" y="35674"/>
                  <a:pt x="25825" y="35677"/>
                  <a:pt x="25825" y="35677"/>
                </a:cubicBezTo>
                <a:cubicBezTo>
                  <a:pt x="25822" y="35677"/>
                  <a:pt x="25999" y="35290"/>
                  <a:pt x="26016" y="35238"/>
                </a:cubicBezTo>
                <a:cubicBezTo>
                  <a:pt x="26073" y="35107"/>
                  <a:pt x="26147" y="34976"/>
                  <a:pt x="26222" y="34845"/>
                </a:cubicBezTo>
                <a:close/>
                <a:moveTo>
                  <a:pt x="53174" y="27564"/>
                </a:moveTo>
                <a:cubicBezTo>
                  <a:pt x="56506" y="29604"/>
                  <a:pt x="59145" y="32692"/>
                  <a:pt x="60212" y="36623"/>
                </a:cubicBezTo>
                <a:cubicBezTo>
                  <a:pt x="60230" y="36660"/>
                  <a:pt x="60249" y="36716"/>
                  <a:pt x="60249" y="36773"/>
                </a:cubicBezTo>
                <a:cubicBezTo>
                  <a:pt x="60249" y="36791"/>
                  <a:pt x="60249" y="36791"/>
                  <a:pt x="60230" y="36791"/>
                </a:cubicBezTo>
                <a:cubicBezTo>
                  <a:pt x="59556" y="37166"/>
                  <a:pt x="58845" y="37503"/>
                  <a:pt x="58115" y="37783"/>
                </a:cubicBezTo>
                <a:cubicBezTo>
                  <a:pt x="58003" y="36043"/>
                  <a:pt x="57498" y="34302"/>
                  <a:pt x="56768" y="32767"/>
                </a:cubicBezTo>
                <a:cubicBezTo>
                  <a:pt x="55813" y="30783"/>
                  <a:pt x="54428" y="29099"/>
                  <a:pt x="52762" y="27695"/>
                </a:cubicBezTo>
                <a:cubicBezTo>
                  <a:pt x="52912" y="27658"/>
                  <a:pt x="53043" y="27602"/>
                  <a:pt x="53174" y="27564"/>
                </a:cubicBezTo>
                <a:close/>
                <a:moveTo>
                  <a:pt x="47615" y="32487"/>
                </a:moveTo>
                <a:cubicBezTo>
                  <a:pt x="48308" y="33198"/>
                  <a:pt x="48963" y="33984"/>
                  <a:pt x="49506" y="34807"/>
                </a:cubicBezTo>
                <a:cubicBezTo>
                  <a:pt x="50329" y="36024"/>
                  <a:pt x="50984" y="37372"/>
                  <a:pt x="51433" y="38775"/>
                </a:cubicBezTo>
                <a:cubicBezTo>
                  <a:pt x="50928" y="38700"/>
                  <a:pt x="50423" y="38569"/>
                  <a:pt x="49899" y="38364"/>
                </a:cubicBezTo>
                <a:cubicBezTo>
                  <a:pt x="49075" y="38045"/>
                  <a:pt x="48233" y="37409"/>
                  <a:pt x="47765" y="36604"/>
                </a:cubicBezTo>
                <a:cubicBezTo>
                  <a:pt x="47091" y="35425"/>
                  <a:pt x="47129" y="34021"/>
                  <a:pt x="47503" y="32767"/>
                </a:cubicBezTo>
                <a:cubicBezTo>
                  <a:pt x="47540" y="32674"/>
                  <a:pt x="47578" y="32580"/>
                  <a:pt x="47615" y="32487"/>
                </a:cubicBezTo>
                <a:close/>
                <a:moveTo>
                  <a:pt x="50292" y="28949"/>
                </a:moveTo>
                <a:cubicBezTo>
                  <a:pt x="51789" y="30016"/>
                  <a:pt x="53099" y="31307"/>
                  <a:pt x="54054" y="32917"/>
                </a:cubicBezTo>
                <a:cubicBezTo>
                  <a:pt x="55083" y="34583"/>
                  <a:pt x="55738" y="36567"/>
                  <a:pt x="55738" y="38551"/>
                </a:cubicBezTo>
                <a:cubicBezTo>
                  <a:pt x="55195" y="38663"/>
                  <a:pt x="54653" y="38775"/>
                  <a:pt x="54129" y="38831"/>
                </a:cubicBezTo>
                <a:cubicBezTo>
                  <a:pt x="53923" y="37970"/>
                  <a:pt x="53661" y="37166"/>
                  <a:pt x="53324" y="36398"/>
                </a:cubicBezTo>
                <a:cubicBezTo>
                  <a:pt x="52351" y="34040"/>
                  <a:pt x="50872" y="31888"/>
                  <a:pt x="49019" y="30091"/>
                </a:cubicBezTo>
                <a:cubicBezTo>
                  <a:pt x="49075" y="30035"/>
                  <a:pt x="49131" y="29979"/>
                  <a:pt x="49187" y="29922"/>
                </a:cubicBezTo>
                <a:cubicBezTo>
                  <a:pt x="49524" y="29567"/>
                  <a:pt x="49899" y="29249"/>
                  <a:pt x="50292" y="28968"/>
                </a:cubicBezTo>
                <a:lnTo>
                  <a:pt x="50292" y="28949"/>
                </a:lnTo>
                <a:close/>
                <a:moveTo>
                  <a:pt x="63786" y="37746"/>
                </a:moveTo>
                <a:cubicBezTo>
                  <a:pt x="63786" y="38700"/>
                  <a:pt x="63711" y="39636"/>
                  <a:pt x="63580" y="40572"/>
                </a:cubicBezTo>
                <a:cubicBezTo>
                  <a:pt x="63618" y="39711"/>
                  <a:pt x="63580" y="38831"/>
                  <a:pt x="63487" y="37952"/>
                </a:cubicBezTo>
                <a:cubicBezTo>
                  <a:pt x="63580" y="37896"/>
                  <a:pt x="63693" y="37821"/>
                  <a:pt x="63786" y="37746"/>
                </a:cubicBezTo>
                <a:close/>
                <a:moveTo>
                  <a:pt x="30228" y="37334"/>
                </a:moveTo>
                <a:cubicBezTo>
                  <a:pt x="31538" y="38420"/>
                  <a:pt x="32698" y="39674"/>
                  <a:pt x="33634" y="40965"/>
                </a:cubicBezTo>
                <a:cubicBezTo>
                  <a:pt x="32923" y="41077"/>
                  <a:pt x="32193" y="41208"/>
                  <a:pt x="31500" y="41377"/>
                </a:cubicBezTo>
                <a:cubicBezTo>
                  <a:pt x="31482" y="41377"/>
                  <a:pt x="31463" y="41396"/>
                  <a:pt x="31463" y="41396"/>
                </a:cubicBezTo>
                <a:cubicBezTo>
                  <a:pt x="30958" y="40198"/>
                  <a:pt x="30583" y="38962"/>
                  <a:pt x="30284" y="37577"/>
                </a:cubicBezTo>
                <a:lnTo>
                  <a:pt x="30228" y="37334"/>
                </a:lnTo>
                <a:close/>
                <a:moveTo>
                  <a:pt x="55233" y="41433"/>
                </a:moveTo>
                <a:cubicBezTo>
                  <a:pt x="55064" y="41920"/>
                  <a:pt x="54840" y="42388"/>
                  <a:pt x="54597" y="42818"/>
                </a:cubicBezTo>
                <a:cubicBezTo>
                  <a:pt x="54597" y="42388"/>
                  <a:pt x="54578" y="41957"/>
                  <a:pt x="54540" y="41527"/>
                </a:cubicBezTo>
                <a:cubicBezTo>
                  <a:pt x="54784" y="41508"/>
                  <a:pt x="55008" y="41470"/>
                  <a:pt x="55233" y="41433"/>
                </a:cubicBezTo>
                <a:close/>
                <a:moveTo>
                  <a:pt x="45014" y="31382"/>
                </a:moveTo>
                <a:cubicBezTo>
                  <a:pt x="44527" y="32749"/>
                  <a:pt x="44321" y="34208"/>
                  <a:pt x="44546" y="35650"/>
                </a:cubicBezTo>
                <a:cubicBezTo>
                  <a:pt x="44976" y="38644"/>
                  <a:pt x="47391" y="40722"/>
                  <a:pt x="50254" y="41358"/>
                </a:cubicBezTo>
                <a:cubicBezTo>
                  <a:pt x="50835" y="41489"/>
                  <a:pt x="51415" y="41564"/>
                  <a:pt x="51995" y="41601"/>
                </a:cubicBezTo>
                <a:cubicBezTo>
                  <a:pt x="51995" y="41601"/>
                  <a:pt x="51995" y="41620"/>
                  <a:pt x="51995" y="41620"/>
                </a:cubicBezTo>
                <a:cubicBezTo>
                  <a:pt x="52032" y="42163"/>
                  <a:pt x="52051" y="42706"/>
                  <a:pt x="52014" y="43267"/>
                </a:cubicBezTo>
                <a:cubicBezTo>
                  <a:pt x="50741" y="42462"/>
                  <a:pt x="49319" y="41864"/>
                  <a:pt x="47877" y="41452"/>
                </a:cubicBezTo>
                <a:cubicBezTo>
                  <a:pt x="45409" y="40734"/>
                  <a:pt x="42794" y="40475"/>
                  <a:pt x="40215" y="40475"/>
                </a:cubicBezTo>
                <a:cubicBezTo>
                  <a:pt x="40037" y="40475"/>
                  <a:pt x="39858" y="40476"/>
                  <a:pt x="39680" y="40478"/>
                </a:cubicBezTo>
                <a:cubicBezTo>
                  <a:pt x="38538" y="40478"/>
                  <a:pt x="37396" y="40535"/>
                  <a:pt x="36236" y="40647"/>
                </a:cubicBezTo>
                <a:cubicBezTo>
                  <a:pt x="35038" y="38719"/>
                  <a:pt x="33503" y="36997"/>
                  <a:pt x="31837" y="35612"/>
                </a:cubicBezTo>
                <a:cubicBezTo>
                  <a:pt x="31800" y="35593"/>
                  <a:pt x="31762" y="35556"/>
                  <a:pt x="31744" y="35537"/>
                </a:cubicBezTo>
                <a:cubicBezTo>
                  <a:pt x="32081" y="35163"/>
                  <a:pt x="32399" y="34789"/>
                  <a:pt x="32698" y="34396"/>
                </a:cubicBezTo>
                <a:cubicBezTo>
                  <a:pt x="33714" y="34633"/>
                  <a:pt x="34762" y="34749"/>
                  <a:pt x="35814" y="34749"/>
                </a:cubicBezTo>
                <a:cubicBezTo>
                  <a:pt x="38249" y="34749"/>
                  <a:pt x="40700" y="34125"/>
                  <a:pt x="42805" y="32936"/>
                </a:cubicBezTo>
                <a:cubicBezTo>
                  <a:pt x="43591" y="32487"/>
                  <a:pt x="44340" y="31962"/>
                  <a:pt x="45014" y="31382"/>
                </a:cubicBezTo>
                <a:close/>
                <a:moveTo>
                  <a:pt x="14805" y="37409"/>
                </a:moveTo>
                <a:cubicBezTo>
                  <a:pt x="15161" y="37652"/>
                  <a:pt x="15535" y="37877"/>
                  <a:pt x="15928" y="38083"/>
                </a:cubicBezTo>
                <a:cubicBezTo>
                  <a:pt x="16471" y="38364"/>
                  <a:pt x="17033" y="38607"/>
                  <a:pt x="17613" y="38813"/>
                </a:cubicBezTo>
                <a:cubicBezTo>
                  <a:pt x="17313" y="40198"/>
                  <a:pt x="17089" y="41601"/>
                  <a:pt x="16958" y="43005"/>
                </a:cubicBezTo>
                <a:cubicBezTo>
                  <a:pt x="16939" y="43230"/>
                  <a:pt x="16920" y="43473"/>
                  <a:pt x="16902" y="43716"/>
                </a:cubicBezTo>
                <a:cubicBezTo>
                  <a:pt x="16452" y="43436"/>
                  <a:pt x="16059" y="43118"/>
                  <a:pt x="15741" y="42706"/>
                </a:cubicBezTo>
                <a:cubicBezTo>
                  <a:pt x="15180" y="41995"/>
                  <a:pt x="14768" y="40778"/>
                  <a:pt x="14693" y="39861"/>
                </a:cubicBezTo>
                <a:cubicBezTo>
                  <a:pt x="14618" y="38981"/>
                  <a:pt x="14656" y="38214"/>
                  <a:pt x="14805" y="37409"/>
                </a:cubicBezTo>
                <a:close/>
                <a:moveTo>
                  <a:pt x="27139" y="38757"/>
                </a:moveTo>
                <a:cubicBezTo>
                  <a:pt x="27439" y="40011"/>
                  <a:pt x="27813" y="41246"/>
                  <a:pt x="28300" y="42425"/>
                </a:cubicBezTo>
                <a:cubicBezTo>
                  <a:pt x="27327" y="42855"/>
                  <a:pt x="26428" y="43380"/>
                  <a:pt x="25623" y="44016"/>
                </a:cubicBezTo>
                <a:cubicBezTo>
                  <a:pt x="25361" y="44166"/>
                  <a:pt x="25099" y="44315"/>
                  <a:pt x="24856" y="44484"/>
                </a:cubicBezTo>
                <a:cubicBezTo>
                  <a:pt x="24837" y="44446"/>
                  <a:pt x="24837" y="44409"/>
                  <a:pt x="24837" y="44372"/>
                </a:cubicBezTo>
                <a:cubicBezTo>
                  <a:pt x="24824" y="44290"/>
                  <a:pt x="24810" y="44208"/>
                  <a:pt x="24796" y="44133"/>
                </a:cubicBezTo>
                <a:lnTo>
                  <a:pt x="24796" y="44133"/>
                </a:lnTo>
                <a:cubicBezTo>
                  <a:pt x="24785" y="44044"/>
                  <a:pt x="24762" y="43868"/>
                  <a:pt x="24762" y="43847"/>
                </a:cubicBezTo>
                <a:cubicBezTo>
                  <a:pt x="24688" y="43230"/>
                  <a:pt x="24650" y="42612"/>
                  <a:pt x="24650" y="42013"/>
                </a:cubicBezTo>
                <a:cubicBezTo>
                  <a:pt x="24631" y="41396"/>
                  <a:pt x="24650" y="40778"/>
                  <a:pt x="24706" y="40160"/>
                </a:cubicBezTo>
                <a:cubicBezTo>
                  <a:pt x="24725" y="39992"/>
                  <a:pt x="24744" y="39823"/>
                  <a:pt x="24762" y="39655"/>
                </a:cubicBezTo>
                <a:cubicBezTo>
                  <a:pt x="24762" y="39636"/>
                  <a:pt x="24762" y="39636"/>
                  <a:pt x="24762" y="39618"/>
                </a:cubicBezTo>
                <a:cubicBezTo>
                  <a:pt x="24781" y="39561"/>
                  <a:pt x="24781" y="39505"/>
                  <a:pt x="24800" y="39430"/>
                </a:cubicBezTo>
                <a:lnTo>
                  <a:pt x="24800" y="39449"/>
                </a:lnTo>
                <a:cubicBezTo>
                  <a:pt x="25605" y="39299"/>
                  <a:pt x="26391" y="39056"/>
                  <a:pt x="27139" y="38757"/>
                </a:cubicBezTo>
                <a:close/>
                <a:moveTo>
                  <a:pt x="41420" y="43660"/>
                </a:moveTo>
                <a:cubicBezTo>
                  <a:pt x="44677" y="43679"/>
                  <a:pt x="48401" y="44222"/>
                  <a:pt x="51134" y="46093"/>
                </a:cubicBezTo>
                <a:cubicBezTo>
                  <a:pt x="50113" y="46593"/>
                  <a:pt x="48948" y="46914"/>
                  <a:pt x="47806" y="46914"/>
                </a:cubicBezTo>
                <a:cubicBezTo>
                  <a:pt x="47021" y="46914"/>
                  <a:pt x="46247" y="46762"/>
                  <a:pt x="45538" y="46412"/>
                </a:cubicBezTo>
                <a:cubicBezTo>
                  <a:pt x="45482" y="46393"/>
                  <a:pt x="45425" y="46393"/>
                  <a:pt x="45388" y="46393"/>
                </a:cubicBezTo>
                <a:cubicBezTo>
                  <a:pt x="44770" y="45888"/>
                  <a:pt x="44115" y="45420"/>
                  <a:pt x="43423" y="45027"/>
                </a:cubicBezTo>
                <a:cubicBezTo>
                  <a:pt x="42581" y="44503"/>
                  <a:pt x="41663" y="44053"/>
                  <a:pt x="40709" y="43660"/>
                </a:cubicBezTo>
                <a:close/>
                <a:moveTo>
                  <a:pt x="10051" y="24382"/>
                </a:moveTo>
                <a:lnTo>
                  <a:pt x="10051" y="24382"/>
                </a:lnTo>
                <a:cubicBezTo>
                  <a:pt x="9359" y="27358"/>
                  <a:pt x="9434" y="30540"/>
                  <a:pt x="10912" y="33273"/>
                </a:cubicBezTo>
                <a:cubicBezTo>
                  <a:pt x="11287" y="33984"/>
                  <a:pt x="11754" y="34639"/>
                  <a:pt x="12279" y="35238"/>
                </a:cubicBezTo>
                <a:cubicBezTo>
                  <a:pt x="8685" y="38569"/>
                  <a:pt x="6252" y="43286"/>
                  <a:pt x="5372" y="48115"/>
                </a:cubicBezTo>
                <a:cubicBezTo>
                  <a:pt x="4904" y="46767"/>
                  <a:pt x="4530" y="45345"/>
                  <a:pt x="4287" y="43829"/>
                </a:cubicBezTo>
                <a:cubicBezTo>
                  <a:pt x="4212" y="43380"/>
                  <a:pt x="4137" y="42781"/>
                  <a:pt x="4099" y="42069"/>
                </a:cubicBezTo>
                <a:cubicBezTo>
                  <a:pt x="4062" y="41321"/>
                  <a:pt x="4043" y="40553"/>
                  <a:pt x="4081" y="39805"/>
                </a:cubicBezTo>
                <a:cubicBezTo>
                  <a:pt x="4137" y="38251"/>
                  <a:pt x="4361" y="36960"/>
                  <a:pt x="4755" y="35425"/>
                </a:cubicBezTo>
                <a:cubicBezTo>
                  <a:pt x="5765" y="31532"/>
                  <a:pt x="7712" y="27789"/>
                  <a:pt x="10051" y="24382"/>
                </a:cubicBezTo>
                <a:close/>
                <a:moveTo>
                  <a:pt x="33488" y="44762"/>
                </a:moveTo>
                <a:cubicBezTo>
                  <a:pt x="34257" y="44762"/>
                  <a:pt x="35012" y="44832"/>
                  <a:pt x="35768" y="44933"/>
                </a:cubicBezTo>
                <a:cubicBezTo>
                  <a:pt x="36198" y="46112"/>
                  <a:pt x="36442" y="47310"/>
                  <a:pt x="36479" y="48564"/>
                </a:cubicBezTo>
                <a:cubicBezTo>
                  <a:pt x="35244" y="47478"/>
                  <a:pt x="34121" y="46131"/>
                  <a:pt x="33241" y="44765"/>
                </a:cubicBezTo>
                <a:lnTo>
                  <a:pt x="33222" y="44765"/>
                </a:lnTo>
                <a:cubicBezTo>
                  <a:pt x="33311" y="44763"/>
                  <a:pt x="33400" y="44762"/>
                  <a:pt x="33488" y="44762"/>
                </a:cubicBezTo>
                <a:close/>
                <a:moveTo>
                  <a:pt x="60661" y="39618"/>
                </a:moveTo>
                <a:lnTo>
                  <a:pt x="60661" y="39618"/>
                </a:lnTo>
                <a:cubicBezTo>
                  <a:pt x="60717" y="41227"/>
                  <a:pt x="60455" y="42837"/>
                  <a:pt x="59818" y="44390"/>
                </a:cubicBezTo>
                <a:cubicBezTo>
                  <a:pt x="59800" y="44428"/>
                  <a:pt x="59800" y="44465"/>
                  <a:pt x="59781" y="44484"/>
                </a:cubicBezTo>
                <a:cubicBezTo>
                  <a:pt x="59781" y="44503"/>
                  <a:pt x="59762" y="44540"/>
                  <a:pt x="59744" y="44596"/>
                </a:cubicBezTo>
                <a:cubicBezTo>
                  <a:pt x="59687" y="44690"/>
                  <a:pt x="59650" y="44783"/>
                  <a:pt x="59613" y="44877"/>
                </a:cubicBezTo>
                <a:cubicBezTo>
                  <a:pt x="59482" y="45139"/>
                  <a:pt x="59332" y="45420"/>
                  <a:pt x="59182" y="45663"/>
                </a:cubicBezTo>
                <a:cubicBezTo>
                  <a:pt x="59051" y="45888"/>
                  <a:pt x="58920" y="46093"/>
                  <a:pt x="58789" y="46299"/>
                </a:cubicBezTo>
                <a:cubicBezTo>
                  <a:pt x="58695" y="46430"/>
                  <a:pt x="58621" y="46561"/>
                  <a:pt x="58527" y="46674"/>
                </a:cubicBezTo>
                <a:cubicBezTo>
                  <a:pt x="58527" y="46674"/>
                  <a:pt x="58396" y="46861"/>
                  <a:pt x="58377" y="46898"/>
                </a:cubicBezTo>
                <a:cubicBezTo>
                  <a:pt x="57872" y="47516"/>
                  <a:pt x="57329" y="48115"/>
                  <a:pt x="56730" y="48639"/>
                </a:cubicBezTo>
                <a:cubicBezTo>
                  <a:pt x="56244" y="47535"/>
                  <a:pt x="55589" y="46505"/>
                  <a:pt x="54784" y="45588"/>
                </a:cubicBezTo>
                <a:cubicBezTo>
                  <a:pt x="56056" y="44521"/>
                  <a:pt x="57086" y="43155"/>
                  <a:pt x="57629" y="41601"/>
                </a:cubicBezTo>
                <a:cubicBezTo>
                  <a:pt x="57722" y="41339"/>
                  <a:pt x="57797" y="41059"/>
                  <a:pt x="57872" y="40778"/>
                </a:cubicBezTo>
                <a:cubicBezTo>
                  <a:pt x="58078" y="40703"/>
                  <a:pt x="58302" y="40628"/>
                  <a:pt x="58508" y="40553"/>
                </a:cubicBezTo>
                <a:cubicBezTo>
                  <a:pt x="59238" y="40273"/>
                  <a:pt x="59968" y="39954"/>
                  <a:pt x="60661" y="39618"/>
                </a:cubicBezTo>
                <a:close/>
                <a:moveTo>
                  <a:pt x="67792" y="34396"/>
                </a:moveTo>
                <a:lnTo>
                  <a:pt x="67792" y="34396"/>
                </a:lnTo>
                <a:cubicBezTo>
                  <a:pt x="68952" y="36567"/>
                  <a:pt x="69645" y="39000"/>
                  <a:pt x="70000" y="41470"/>
                </a:cubicBezTo>
                <a:cubicBezTo>
                  <a:pt x="69607" y="42724"/>
                  <a:pt x="69102" y="43960"/>
                  <a:pt x="68428" y="45101"/>
                </a:cubicBezTo>
                <a:cubicBezTo>
                  <a:pt x="67548" y="46524"/>
                  <a:pt x="66444" y="47722"/>
                  <a:pt x="65153" y="48714"/>
                </a:cubicBezTo>
                <a:cubicBezTo>
                  <a:pt x="65433" y="48003"/>
                  <a:pt x="65695" y="47310"/>
                  <a:pt x="65939" y="46599"/>
                </a:cubicBezTo>
                <a:cubicBezTo>
                  <a:pt x="67249" y="42706"/>
                  <a:pt x="67998" y="38513"/>
                  <a:pt x="67792" y="34396"/>
                </a:cubicBezTo>
                <a:close/>
                <a:moveTo>
                  <a:pt x="29816" y="45532"/>
                </a:moveTo>
                <a:cubicBezTo>
                  <a:pt x="30471" y="46674"/>
                  <a:pt x="31201" y="47759"/>
                  <a:pt x="32043" y="48751"/>
                </a:cubicBezTo>
                <a:cubicBezTo>
                  <a:pt x="30415" y="48283"/>
                  <a:pt x="28768" y="47797"/>
                  <a:pt x="27139" y="47291"/>
                </a:cubicBezTo>
                <a:cubicBezTo>
                  <a:pt x="27327" y="47104"/>
                  <a:pt x="27532" y="46917"/>
                  <a:pt x="27738" y="46749"/>
                </a:cubicBezTo>
                <a:cubicBezTo>
                  <a:pt x="27795" y="46692"/>
                  <a:pt x="27944" y="46599"/>
                  <a:pt x="27963" y="46580"/>
                </a:cubicBezTo>
                <a:cubicBezTo>
                  <a:pt x="28094" y="46486"/>
                  <a:pt x="28225" y="46393"/>
                  <a:pt x="28356" y="46318"/>
                </a:cubicBezTo>
                <a:cubicBezTo>
                  <a:pt x="28581" y="46168"/>
                  <a:pt x="28805" y="46037"/>
                  <a:pt x="29049" y="45906"/>
                </a:cubicBezTo>
                <a:cubicBezTo>
                  <a:pt x="29292" y="45775"/>
                  <a:pt x="29535" y="45663"/>
                  <a:pt x="29778" y="45551"/>
                </a:cubicBezTo>
                <a:cubicBezTo>
                  <a:pt x="29797" y="45551"/>
                  <a:pt x="29797" y="45551"/>
                  <a:pt x="29816" y="45532"/>
                </a:cubicBezTo>
                <a:close/>
                <a:moveTo>
                  <a:pt x="46586" y="47478"/>
                </a:moveTo>
                <a:lnTo>
                  <a:pt x="46586" y="47478"/>
                </a:lnTo>
                <a:cubicBezTo>
                  <a:pt x="47222" y="47703"/>
                  <a:pt x="47877" y="47834"/>
                  <a:pt x="48589" y="47871"/>
                </a:cubicBezTo>
                <a:cubicBezTo>
                  <a:pt x="48644" y="47873"/>
                  <a:pt x="48700" y="47874"/>
                  <a:pt x="48755" y="47874"/>
                </a:cubicBezTo>
                <a:cubicBezTo>
                  <a:pt x="49462" y="47874"/>
                  <a:pt x="50139" y="47764"/>
                  <a:pt x="50816" y="47591"/>
                </a:cubicBezTo>
                <a:lnTo>
                  <a:pt x="50816" y="47591"/>
                </a:lnTo>
                <a:cubicBezTo>
                  <a:pt x="50516" y="48115"/>
                  <a:pt x="50161" y="48620"/>
                  <a:pt x="49730" y="49051"/>
                </a:cubicBezTo>
                <a:cubicBezTo>
                  <a:pt x="49337" y="49444"/>
                  <a:pt x="48925" y="49762"/>
                  <a:pt x="48495" y="50024"/>
                </a:cubicBezTo>
                <a:cubicBezTo>
                  <a:pt x="47971" y="49088"/>
                  <a:pt x="47335" y="48246"/>
                  <a:pt x="46586" y="47478"/>
                </a:cubicBezTo>
                <a:close/>
                <a:moveTo>
                  <a:pt x="19859" y="48134"/>
                </a:moveTo>
                <a:cubicBezTo>
                  <a:pt x="19896" y="48134"/>
                  <a:pt x="19934" y="48152"/>
                  <a:pt x="19990" y="48171"/>
                </a:cubicBezTo>
                <a:cubicBezTo>
                  <a:pt x="20139" y="48732"/>
                  <a:pt x="20327" y="49294"/>
                  <a:pt x="20533" y="49855"/>
                </a:cubicBezTo>
                <a:cubicBezTo>
                  <a:pt x="20458" y="50024"/>
                  <a:pt x="20402" y="50174"/>
                  <a:pt x="20345" y="50342"/>
                </a:cubicBezTo>
                <a:cubicBezTo>
                  <a:pt x="20121" y="49631"/>
                  <a:pt x="19952" y="48882"/>
                  <a:pt x="19859" y="48134"/>
                </a:cubicBezTo>
                <a:close/>
                <a:moveTo>
                  <a:pt x="38444" y="45569"/>
                </a:moveTo>
                <a:lnTo>
                  <a:pt x="38444" y="45569"/>
                </a:lnTo>
                <a:cubicBezTo>
                  <a:pt x="40297" y="46168"/>
                  <a:pt x="42038" y="47067"/>
                  <a:pt x="43516" y="48227"/>
                </a:cubicBezTo>
                <a:cubicBezTo>
                  <a:pt x="44490" y="48994"/>
                  <a:pt x="45351" y="49912"/>
                  <a:pt x="45987" y="50941"/>
                </a:cubicBezTo>
                <a:lnTo>
                  <a:pt x="45987" y="50960"/>
                </a:lnTo>
                <a:cubicBezTo>
                  <a:pt x="45650" y="51016"/>
                  <a:pt x="45369" y="51053"/>
                  <a:pt x="45070" y="51072"/>
                </a:cubicBezTo>
                <a:cubicBezTo>
                  <a:pt x="44527" y="51129"/>
                  <a:pt x="43983" y="51154"/>
                  <a:pt x="43440" y="51154"/>
                </a:cubicBezTo>
                <a:cubicBezTo>
                  <a:pt x="43272" y="51154"/>
                  <a:pt x="43104" y="51151"/>
                  <a:pt x="42936" y="51147"/>
                </a:cubicBezTo>
                <a:cubicBezTo>
                  <a:pt x="41832" y="51109"/>
                  <a:pt x="40728" y="50960"/>
                  <a:pt x="39623" y="50735"/>
                </a:cubicBezTo>
                <a:cubicBezTo>
                  <a:pt x="39605" y="50716"/>
                  <a:pt x="39567" y="50716"/>
                  <a:pt x="39530" y="50698"/>
                </a:cubicBezTo>
                <a:cubicBezTo>
                  <a:pt x="39305" y="50567"/>
                  <a:pt x="39081" y="50436"/>
                  <a:pt x="38856" y="50305"/>
                </a:cubicBezTo>
                <a:cubicBezTo>
                  <a:pt x="39024" y="48714"/>
                  <a:pt x="38856" y="47123"/>
                  <a:pt x="38444" y="45569"/>
                </a:cubicBezTo>
                <a:close/>
                <a:moveTo>
                  <a:pt x="53474" y="48396"/>
                </a:moveTo>
                <a:cubicBezTo>
                  <a:pt x="53511" y="48470"/>
                  <a:pt x="53567" y="48527"/>
                  <a:pt x="53605" y="48601"/>
                </a:cubicBezTo>
                <a:cubicBezTo>
                  <a:pt x="53941" y="49126"/>
                  <a:pt x="54222" y="49687"/>
                  <a:pt x="54409" y="50267"/>
                </a:cubicBezTo>
                <a:cubicBezTo>
                  <a:pt x="54054" y="50473"/>
                  <a:pt x="53679" y="50679"/>
                  <a:pt x="53305" y="50847"/>
                </a:cubicBezTo>
                <a:cubicBezTo>
                  <a:pt x="53212" y="50885"/>
                  <a:pt x="53118" y="50941"/>
                  <a:pt x="53024" y="50978"/>
                </a:cubicBezTo>
                <a:cubicBezTo>
                  <a:pt x="53024" y="50978"/>
                  <a:pt x="52837" y="51072"/>
                  <a:pt x="52762" y="51091"/>
                </a:cubicBezTo>
                <a:cubicBezTo>
                  <a:pt x="52556" y="51184"/>
                  <a:pt x="52351" y="51259"/>
                  <a:pt x="52126" y="51353"/>
                </a:cubicBezTo>
                <a:cubicBezTo>
                  <a:pt x="51789" y="51465"/>
                  <a:pt x="51452" y="51577"/>
                  <a:pt x="51097" y="51671"/>
                </a:cubicBezTo>
                <a:cubicBezTo>
                  <a:pt x="52126" y="50754"/>
                  <a:pt x="52912" y="49631"/>
                  <a:pt x="53474" y="48396"/>
                </a:cubicBezTo>
                <a:close/>
                <a:moveTo>
                  <a:pt x="27065" y="50473"/>
                </a:moveTo>
                <a:lnTo>
                  <a:pt x="27065" y="50473"/>
                </a:lnTo>
                <a:cubicBezTo>
                  <a:pt x="28412" y="50904"/>
                  <a:pt x="29778" y="51315"/>
                  <a:pt x="31145" y="51708"/>
                </a:cubicBezTo>
                <a:cubicBezTo>
                  <a:pt x="32623" y="52139"/>
                  <a:pt x="34102" y="52588"/>
                  <a:pt x="35581" y="52981"/>
                </a:cubicBezTo>
                <a:cubicBezTo>
                  <a:pt x="35543" y="53075"/>
                  <a:pt x="35506" y="53168"/>
                  <a:pt x="35450" y="53262"/>
                </a:cubicBezTo>
                <a:cubicBezTo>
                  <a:pt x="35262" y="53243"/>
                  <a:pt x="35075" y="53243"/>
                  <a:pt x="34888" y="53224"/>
                </a:cubicBezTo>
                <a:cubicBezTo>
                  <a:pt x="33147" y="53075"/>
                  <a:pt x="31407" y="52906"/>
                  <a:pt x="29685" y="52644"/>
                </a:cubicBezTo>
                <a:cubicBezTo>
                  <a:pt x="29273" y="52588"/>
                  <a:pt x="28880" y="52494"/>
                  <a:pt x="28487" y="52420"/>
                </a:cubicBezTo>
                <a:cubicBezTo>
                  <a:pt x="28431" y="52363"/>
                  <a:pt x="28393" y="52307"/>
                  <a:pt x="28337" y="52270"/>
                </a:cubicBezTo>
                <a:cubicBezTo>
                  <a:pt x="28281" y="52176"/>
                  <a:pt x="28206" y="52101"/>
                  <a:pt x="28131" y="52008"/>
                </a:cubicBezTo>
                <a:cubicBezTo>
                  <a:pt x="28057" y="51933"/>
                  <a:pt x="28000" y="51839"/>
                  <a:pt x="27926" y="51765"/>
                </a:cubicBezTo>
                <a:cubicBezTo>
                  <a:pt x="27926" y="51746"/>
                  <a:pt x="27907" y="51746"/>
                  <a:pt x="27907" y="51727"/>
                </a:cubicBezTo>
                <a:cubicBezTo>
                  <a:pt x="27607" y="51315"/>
                  <a:pt x="27327" y="50904"/>
                  <a:pt x="27065" y="50473"/>
                </a:cubicBezTo>
                <a:close/>
                <a:moveTo>
                  <a:pt x="22535" y="54048"/>
                </a:moveTo>
                <a:cubicBezTo>
                  <a:pt x="22685" y="54329"/>
                  <a:pt x="22853" y="54591"/>
                  <a:pt x="23022" y="54871"/>
                </a:cubicBezTo>
                <a:cubicBezTo>
                  <a:pt x="22853" y="54703"/>
                  <a:pt x="22685" y="54516"/>
                  <a:pt x="22535" y="54347"/>
                </a:cubicBezTo>
                <a:cubicBezTo>
                  <a:pt x="22535" y="54235"/>
                  <a:pt x="22535" y="54142"/>
                  <a:pt x="22535" y="54048"/>
                </a:cubicBezTo>
                <a:close/>
                <a:moveTo>
                  <a:pt x="36217" y="56687"/>
                </a:moveTo>
                <a:cubicBezTo>
                  <a:pt x="38314" y="56829"/>
                  <a:pt x="40403" y="56899"/>
                  <a:pt x="42495" y="56899"/>
                </a:cubicBezTo>
                <a:cubicBezTo>
                  <a:pt x="43446" y="56899"/>
                  <a:pt x="44397" y="56885"/>
                  <a:pt x="45351" y="56855"/>
                </a:cubicBezTo>
                <a:lnTo>
                  <a:pt x="45351" y="56855"/>
                </a:lnTo>
                <a:cubicBezTo>
                  <a:pt x="44171" y="57061"/>
                  <a:pt x="43011" y="57211"/>
                  <a:pt x="41851" y="57267"/>
                </a:cubicBezTo>
                <a:cubicBezTo>
                  <a:pt x="41486" y="57286"/>
                  <a:pt x="41116" y="57295"/>
                  <a:pt x="40744" y="57295"/>
                </a:cubicBezTo>
                <a:cubicBezTo>
                  <a:pt x="40372" y="57295"/>
                  <a:pt x="39998" y="57286"/>
                  <a:pt x="39623" y="57267"/>
                </a:cubicBezTo>
                <a:cubicBezTo>
                  <a:pt x="39286" y="57248"/>
                  <a:pt x="38950" y="57230"/>
                  <a:pt x="38613" y="57211"/>
                </a:cubicBezTo>
                <a:cubicBezTo>
                  <a:pt x="38407" y="57192"/>
                  <a:pt x="38220" y="57174"/>
                  <a:pt x="38014" y="57155"/>
                </a:cubicBezTo>
                <a:cubicBezTo>
                  <a:pt x="38014" y="57155"/>
                  <a:pt x="37658" y="57099"/>
                  <a:pt x="37639" y="57099"/>
                </a:cubicBezTo>
                <a:cubicBezTo>
                  <a:pt x="37134" y="57024"/>
                  <a:pt x="36629" y="56930"/>
                  <a:pt x="36123" y="56818"/>
                </a:cubicBezTo>
                <a:cubicBezTo>
                  <a:pt x="36161" y="56781"/>
                  <a:pt x="36198" y="56743"/>
                  <a:pt x="36217" y="56687"/>
                </a:cubicBezTo>
                <a:close/>
                <a:moveTo>
                  <a:pt x="53923" y="57529"/>
                </a:moveTo>
                <a:cubicBezTo>
                  <a:pt x="53230" y="59045"/>
                  <a:pt x="52201" y="60393"/>
                  <a:pt x="50928" y="61422"/>
                </a:cubicBezTo>
                <a:cubicBezTo>
                  <a:pt x="49955" y="62208"/>
                  <a:pt x="48701" y="62882"/>
                  <a:pt x="47559" y="63256"/>
                </a:cubicBezTo>
                <a:cubicBezTo>
                  <a:pt x="46998" y="63462"/>
                  <a:pt x="46455" y="63612"/>
                  <a:pt x="45912" y="63724"/>
                </a:cubicBezTo>
                <a:cubicBezTo>
                  <a:pt x="46754" y="62845"/>
                  <a:pt x="47503" y="61871"/>
                  <a:pt x="48121" y="60748"/>
                </a:cubicBezTo>
                <a:cubicBezTo>
                  <a:pt x="48308" y="60374"/>
                  <a:pt x="48495" y="60000"/>
                  <a:pt x="48663" y="59607"/>
                </a:cubicBezTo>
                <a:cubicBezTo>
                  <a:pt x="48701" y="59607"/>
                  <a:pt x="48720" y="59607"/>
                  <a:pt x="48738" y="59588"/>
                </a:cubicBezTo>
                <a:cubicBezTo>
                  <a:pt x="50498" y="59064"/>
                  <a:pt x="52238" y="58371"/>
                  <a:pt x="53923" y="57529"/>
                </a:cubicBezTo>
                <a:close/>
                <a:moveTo>
                  <a:pt x="32680" y="59532"/>
                </a:moveTo>
                <a:cubicBezTo>
                  <a:pt x="35128" y="60465"/>
                  <a:pt x="37751" y="60874"/>
                  <a:pt x="40389" y="60874"/>
                </a:cubicBezTo>
                <a:cubicBezTo>
                  <a:pt x="41986" y="60874"/>
                  <a:pt x="43590" y="60724"/>
                  <a:pt x="45163" y="60449"/>
                </a:cubicBezTo>
                <a:lnTo>
                  <a:pt x="45163" y="60449"/>
                </a:lnTo>
                <a:cubicBezTo>
                  <a:pt x="44883" y="60842"/>
                  <a:pt x="44583" y="61235"/>
                  <a:pt x="44265" y="61591"/>
                </a:cubicBezTo>
                <a:cubicBezTo>
                  <a:pt x="43385" y="62545"/>
                  <a:pt x="42393" y="63331"/>
                  <a:pt x="41308" y="64005"/>
                </a:cubicBezTo>
                <a:cubicBezTo>
                  <a:pt x="40728" y="63949"/>
                  <a:pt x="40260" y="63874"/>
                  <a:pt x="39623" y="63743"/>
                </a:cubicBezTo>
                <a:cubicBezTo>
                  <a:pt x="38276" y="63481"/>
                  <a:pt x="36909" y="63032"/>
                  <a:pt x="35786" y="62489"/>
                </a:cubicBezTo>
                <a:cubicBezTo>
                  <a:pt x="34308" y="61797"/>
                  <a:pt x="32942" y="60917"/>
                  <a:pt x="31669" y="59925"/>
                </a:cubicBezTo>
                <a:cubicBezTo>
                  <a:pt x="32006" y="59813"/>
                  <a:pt x="32343" y="59682"/>
                  <a:pt x="32680" y="59532"/>
                </a:cubicBezTo>
                <a:close/>
                <a:moveTo>
                  <a:pt x="23658" y="58914"/>
                </a:moveTo>
                <a:cubicBezTo>
                  <a:pt x="24033" y="59139"/>
                  <a:pt x="24426" y="59326"/>
                  <a:pt x="24819" y="59513"/>
                </a:cubicBezTo>
                <a:cubicBezTo>
                  <a:pt x="25567" y="59831"/>
                  <a:pt x="26353" y="60075"/>
                  <a:pt x="27139" y="60206"/>
                </a:cubicBezTo>
                <a:cubicBezTo>
                  <a:pt x="27963" y="61067"/>
                  <a:pt x="28843" y="61871"/>
                  <a:pt x="29778" y="62620"/>
                </a:cubicBezTo>
                <a:cubicBezTo>
                  <a:pt x="31744" y="64174"/>
                  <a:pt x="33952" y="65428"/>
                  <a:pt x="36273" y="66251"/>
                </a:cubicBezTo>
                <a:cubicBezTo>
                  <a:pt x="35431" y="66513"/>
                  <a:pt x="34570" y="66775"/>
                  <a:pt x="33709" y="66981"/>
                </a:cubicBezTo>
                <a:cubicBezTo>
                  <a:pt x="33166" y="66831"/>
                  <a:pt x="32623" y="66663"/>
                  <a:pt x="32081" y="66457"/>
                </a:cubicBezTo>
                <a:cubicBezTo>
                  <a:pt x="28300" y="65072"/>
                  <a:pt x="25230" y="62433"/>
                  <a:pt x="23658" y="58914"/>
                </a:cubicBezTo>
                <a:close/>
                <a:moveTo>
                  <a:pt x="70150" y="48302"/>
                </a:moveTo>
                <a:lnTo>
                  <a:pt x="70150" y="48302"/>
                </a:lnTo>
                <a:cubicBezTo>
                  <a:pt x="69888" y="51091"/>
                  <a:pt x="69233" y="53842"/>
                  <a:pt x="67848" y="56294"/>
                </a:cubicBezTo>
                <a:cubicBezTo>
                  <a:pt x="66650" y="58446"/>
                  <a:pt x="65040" y="60262"/>
                  <a:pt x="63075" y="61778"/>
                </a:cubicBezTo>
                <a:cubicBezTo>
                  <a:pt x="59332" y="64716"/>
                  <a:pt x="54709" y="66289"/>
                  <a:pt x="49992" y="67206"/>
                </a:cubicBezTo>
                <a:cubicBezTo>
                  <a:pt x="55177" y="63912"/>
                  <a:pt x="59519" y="59251"/>
                  <a:pt x="62607" y="53898"/>
                </a:cubicBezTo>
                <a:cubicBezTo>
                  <a:pt x="63262" y="53617"/>
                  <a:pt x="63899" y="53337"/>
                  <a:pt x="64516" y="53000"/>
                </a:cubicBezTo>
                <a:cubicBezTo>
                  <a:pt x="66687" y="51839"/>
                  <a:pt x="68634" y="50248"/>
                  <a:pt x="70150" y="48302"/>
                </a:cubicBezTo>
                <a:close/>
                <a:moveTo>
                  <a:pt x="40859" y="67299"/>
                </a:moveTo>
                <a:cubicBezTo>
                  <a:pt x="41008" y="67318"/>
                  <a:pt x="41158" y="67318"/>
                  <a:pt x="41308" y="67337"/>
                </a:cubicBezTo>
                <a:cubicBezTo>
                  <a:pt x="40877" y="67468"/>
                  <a:pt x="40447" y="67599"/>
                  <a:pt x="40016" y="67711"/>
                </a:cubicBezTo>
                <a:cubicBezTo>
                  <a:pt x="40297" y="67580"/>
                  <a:pt x="40578" y="67449"/>
                  <a:pt x="40859" y="67299"/>
                </a:cubicBezTo>
                <a:close/>
                <a:moveTo>
                  <a:pt x="11698" y="39767"/>
                </a:moveTo>
                <a:cubicBezTo>
                  <a:pt x="11754" y="40778"/>
                  <a:pt x="11979" y="41770"/>
                  <a:pt x="12391" y="42724"/>
                </a:cubicBezTo>
                <a:cubicBezTo>
                  <a:pt x="12990" y="44184"/>
                  <a:pt x="13944" y="45382"/>
                  <a:pt x="15273" y="46243"/>
                </a:cubicBezTo>
                <a:cubicBezTo>
                  <a:pt x="15779" y="46561"/>
                  <a:pt x="16321" y="46823"/>
                  <a:pt x="16883" y="47067"/>
                </a:cubicBezTo>
                <a:cubicBezTo>
                  <a:pt x="17033" y="49238"/>
                  <a:pt x="17519" y="51371"/>
                  <a:pt x="18474" y="53337"/>
                </a:cubicBezTo>
                <a:cubicBezTo>
                  <a:pt x="18848" y="54104"/>
                  <a:pt x="19335" y="54853"/>
                  <a:pt x="19859" y="55545"/>
                </a:cubicBezTo>
                <a:cubicBezTo>
                  <a:pt x="19896" y="55863"/>
                  <a:pt x="19934" y="56182"/>
                  <a:pt x="19990" y="56481"/>
                </a:cubicBezTo>
                <a:cubicBezTo>
                  <a:pt x="20439" y="59270"/>
                  <a:pt x="21749" y="61890"/>
                  <a:pt x="23546" y="64080"/>
                </a:cubicBezTo>
                <a:cubicBezTo>
                  <a:pt x="24800" y="65615"/>
                  <a:pt x="26391" y="66850"/>
                  <a:pt x="28113" y="67823"/>
                </a:cubicBezTo>
                <a:cubicBezTo>
                  <a:pt x="27888" y="67786"/>
                  <a:pt x="27645" y="67730"/>
                  <a:pt x="27420" y="67674"/>
                </a:cubicBezTo>
                <a:cubicBezTo>
                  <a:pt x="24351" y="66906"/>
                  <a:pt x="21805" y="65821"/>
                  <a:pt x="19091" y="64192"/>
                </a:cubicBezTo>
                <a:cubicBezTo>
                  <a:pt x="14468" y="61441"/>
                  <a:pt x="10519" y="57642"/>
                  <a:pt x="7749" y="53037"/>
                </a:cubicBezTo>
                <a:cubicBezTo>
                  <a:pt x="7599" y="51072"/>
                  <a:pt x="7787" y="49069"/>
                  <a:pt x="8273" y="47142"/>
                </a:cubicBezTo>
                <a:cubicBezTo>
                  <a:pt x="8947" y="44503"/>
                  <a:pt x="10107" y="41995"/>
                  <a:pt x="11698" y="39767"/>
                </a:cubicBezTo>
                <a:close/>
                <a:moveTo>
                  <a:pt x="53723" y="0"/>
                </a:moveTo>
                <a:cubicBezTo>
                  <a:pt x="49841" y="0"/>
                  <a:pt x="45941" y="1120"/>
                  <a:pt x="42768" y="3307"/>
                </a:cubicBezTo>
                <a:cubicBezTo>
                  <a:pt x="42319" y="3607"/>
                  <a:pt x="41851" y="3963"/>
                  <a:pt x="41364" y="4337"/>
                </a:cubicBezTo>
                <a:cubicBezTo>
                  <a:pt x="40765" y="4243"/>
                  <a:pt x="40147" y="4150"/>
                  <a:pt x="39548" y="4075"/>
                </a:cubicBezTo>
                <a:cubicBezTo>
                  <a:pt x="38657" y="3980"/>
                  <a:pt x="37764" y="3934"/>
                  <a:pt x="36872" y="3934"/>
                </a:cubicBezTo>
                <a:cubicBezTo>
                  <a:pt x="31053" y="3934"/>
                  <a:pt x="25272" y="5887"/>
                  <a:pt x="20420" y="9035"/>
                </a:cubicBezTo>
                <a:cubicBezTo>
                  <a:pt x="14880" y="12610"/>
                  <a:pt x="10388" y="17607"/>
                  <a:pt x="6720" y="23053"/>
                </a:cubicBezTo>
                <a:cubicBezTo>
                  <a:pt x="2920" y="28743"/>
                  <a:pt x="1" y="35388"/>
                  <a:pt x="487" y="42369"/>
                </a:cubicBezTo>
                <a:cubicBezTo>
                  <a:pt x="843" y="47441"/>
                  <a:pt x="2714" y="52214"/>
                  <a:pt x="5503" y="56406"/>
                </a:cubicBezTo>
                <a:cubicBezTo>
                  <a:pt x="6476" y="60655"/>
                  <a:pt x="8835" y="64567"/>
                  <a:pt x="12353" y="67262"/>
                </a:cubicBezTo>
                <a:cubicBezTo>
                  <a:pt x="15879" y="69970"/>
                  <a:pt x="20111" y="70895"/>
                  <a:pt x="24414" y="70895"/>
                </a:cubicBezTo>
                <a:cubicBezTo>
                  <a:pt x="24543" y="70895"/>
                  <a:pt x="24671" y="70894"/>
                  <a:pt x="24800" y="70893"/>
                </a:cubicBezTo>
                <a:cubicBezTo>
                  <a:pt x="27636" y="71786"/>
                  <a:pt x="30590" y="72236"/>
                  <a:pt x="33544" y="72236"/>
                </a:cubicBezTo>
                <a:cubicBezTo>
                  <a:pt x="36224" y="72236"/>
                  <a:pt x="38904" y="71865"/>
                  <a:pt x="41495" y="71117"/>
                </a:cubicBezTo>
                <a:cubicBezTo>
                  <a:pt x="41673" y="71120"/>
                  <a:pt x="41850" y="71121"/>
                  <a:pt x="42028" y="71121"/>
                </a:cubicBezTo>
                <a:cubicBezTo>
                  <a:pt x="44657" y="71121"/>
                  <a:pt x="47280" y="70864"/>
                  <a:pt x="49805" y="70444"/>
                </a:cubicBezTo>
                <a:cubicBezTo>
                  <a:pt x="55364" y="69545"/>
                  <a:pt x="60904" y="67355"/>
                  <a:pt x="65265" y="63724"/>
                </a:cubicBezTo>
                <a:cubicBezTo>
                  <a:pt x="67361" y="61984"/>
                  <a:pt x="69158" y="59813"/>
                  <a:pt x="70412" y="57379"/>
                </a:cubicBezTo>
                <a:cubicBezTo>
                  <a:pt x="72022" y="54254"/>
                  <a:pt x="72714" y="50735"/>
                  <a:pt x="72920" y="47235"/>
                </a:cubicBezTo>
                <a:cubicBezTo>
                  <a:pt x="72995" y="45831"/>
                  <a:pt x="72995" y="44428"/>
                  <a:pt x="72883" y="43005"/>
                </a:cubicBezTo>
                <a:cubicBezTo>
                  <a:pt x="73538" y="41040"/>
                  <a:pt x="73893" y="38962"/>
                  <a:pt x="74080" y="36904"/>
                </a:cubicBezTo>
                <a:lnTo>
                  <a:pt x="74099" y="36904"/>
                </a:lnTo>
                <a:cubicBezTo>
                  <a:pt x="74548" y="32168"/>
                  <a:pt x="74155" y="27396"/>
                  <a:pt x="72995" y="22791"/>
                </a:cubicBezTo>
                <a:cubicBezTo>
                  <a:pt x="73444" y="19273"/>
                  <a:pt x="72976" y="15660"/>
                  <a:pt x="71591" y="12310"/>
                </a:cubicBezTo>
                <a:cubicBezTo>
                  <a:pt x="69326" y="6882"/>
                  <a:pt x="64928" y="2447"/>
                  <a:pt x="59220" y="781"/>
                </a:cubicBezTo>
                <a:cubicBezTo>
                  <a:pt x="57446" y="259"/>
                  <a:pt x="55587" y="0"/>
                  <a:pt x="5372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57" name="Google Shape;157;p14"/>
          <p:cNvPicPr preferRelativeResize="0"/>
          <p:nvPr/>
        </p:nvPicPr>
        <p:blipFill>
          <a:blip r:embed="rId5">
            <a:alphaModFix/>
          </a:blip>
          <a:stretch>
            <a:fillRect/>
          </a:stretch>
        </p:blipFill>
        <p:spPr>
          <a:xfrm rot="4978538">
            <a:off x="6175625" y="-1822460"/>
            <a:ext cx="2685749" cy="3283220"/>
          </a:xfrm>
          <a:prstGeom prst="rect">
            <a:avLst/>
          </a:prstGeom>
          <a:noFill/>
          <a:ln>
            <a:noFill/>
          </a:ln>
        </p:spPr>
      </p:pic>
      <p:sp>
        <p:nvSpPr>
          <p:cNvPr id="158" name="Google Shape;158;p14"/>
          <p:cNvSpPr/>
          <p:nvPr/>
        </p:nvSpPr>
        <p:spPr>
          <a:xfrm>
            <a:off x="-570149" y="-472647"/>
            <a:ext cx="1213844" cy="1176199"/>
          </a:xfrm>
          <a:custGeom>
            <a:avLst/>
            <a:gdLst/>
            <a:ahLst/>
            <a:cxnLst/>
            <a:rect l="l" t="t" r="r" b="b"/>
            <a:pathLst>
              <a:path w="74549" h="72237" extrusionOk="0">
                <a:moveTo>
                  <a:pt x="43236" y="8174"/>
                </a:moveTo>
                <a:cubicBezTo>
                  <a:pt x="43947" y="8380"/>
                  <a:pt x="44639" y="8642"/>
                  <a:pt x="45332" y="8941"/>
                </a:cubicBezTo>
                <a:cubicBezTo>
                  <a:pt x="46530" y="9447"/>
                  <a:pt x="47653" y="10083"/>
                  <a:pt x="48738" y="10813"/>
                </a:cubicBezTo>
                <a:cubicBezTo>
                  <a:pt x="47915" y="10495"/>
                  <a:pt x="47091" y="10176"/>
                  <a:pt x="46249" y="9896"/>
                </a:cubicBezTo>
                <a:cubicBezTo>
                  <a:pt x="45014" y="9484"/>
                  <a:pt x="43722" y="9128"/>
                  <a:pt x="42412" y="8866"/>
                </a:cubicBezTo>
                <a:cubicBezTo>
                  <a:pt x="42468" y="8829"/>
                  <a:pt x="42524" y="8773"/>
                  <a:pt x="42581" y="8717"/>
                </a:cubicBezTo>
                <a:cubicBezTo>
                  <a:pt x="42805" y="8529"/>
                  <a:pt x="43011" y="8361"/>
                  <a:pt x="43236" y="8174"/>
                </a:cubicBezTo>
                <a:close/>
                <a:moveTo>
                  <a:pt x="34738" y="11917"/>
                </a:moveTo>
                <a:lnTo>
                  <a:pt x="34738" y="11917"/>
                </a:lnTo>
                <a:cubicBezTo>
                  <a:pt x="33784" y="13040"/>
                  <a:pt x="32904" y="14219"/>
                  <a:pt x="32081" y="15436"/>
                </a:cubicBezTo>
                <a:cubicBezTo>
                  <a:pt x="31713" y="15324"/>
                  <a:pt x="31333" y="15273"/>
                  <a:pt x="30950" y="15273"/>
                </a:cubicBezTo>
                <a:cubicBezTo>
                  <a:pt x="30690" y="15273"/>
                  <a:pt x="30429" y="15297"/>
                  <a:pt x="30172" y="15342"/>
                </a:cubicBezTo>
                <a:cubicBezTo>
                  <a:pt x="31407" y="13807"/>
                  <a:pt x="32904" y="12591"/>
                  <a:pt x="34738" y="11917"/>
                </a:cubicBezTo>
                <a:close/>
                <a:moveTo>
                  <a:pt x="39399" y="11692"/>
                </a:moveTo>
                <a:cubicBezTo>
                  <a:pt x="40671" y="13302"/>
                  <a:pt x="42730" y="14219"/>
                  <a:pt x="44302" y="15492"/>
                </a:cubicBezTo>
                <a:cubicBezTo>
                  <a:pt x="46174" y="17008"/>
                  <a:pt x="47147" y="19348"/>
                  <a:pt x="47222" y="21706"/>
                </a:cubicBezTo>
                <a:cubicBezTo>
                  <a:pt x="45908" y="21482"/>
                  <a:pt x="44582" y="21365"/>
                  <a:pt x="43272" y="21365"/>
                </a:cubicBezTo>
                <a:cubicBezTo>
                  <a:pt x="42941" y="21365"/>
                  <a:pt x="42610" y="21373"/>
                  <a:pt x="42281" y="21388"/>
                </a:cubicBezTo>
                <a:cubicBezTo>
                  <a:pt x="40278" y="21481"/>
                  <a:pt x="38276" y="21837"/>
                  <a:pt x="36348" y="22417"/>
                </a:cubicBezTo>
                <a:lnTo>
                  <a:pt x="36123" y="22417"/>
                </a:lnTo>
                <a:cubicBezTo>
                  <a:pt x="35992" y="20714"/>
                  <a:pt x="35599" y="18898"/>
                  <a:pt x="34682" y="17495"/>
                </a:cubicBezTo>
                <a:cubicBezTo>
                  <a:pt x="35225" y="16671"/>
                  <a:pt x="35786" y="15866"/>
                  <a:pt x="36385" y="15118"/>
                </a:cubicBezTo>
                <a:cubicBezTo>
                  <a:pt x="37321" y="13920"/>
                  <a:pt x="38332" y="12778"/>
                  <a:pt x="39399" y="11692"/>
                </a:cubicBezTo>
                <a:close/>
                <a:moveTo>
                  <a:pt x="33222" y="19909"/>
                </a:moveTo>
                <a:cubicBezTo>
                  <a:pt x="33503" y="20714"/>
                  <a:pt x="33690" y="21556"/>
                  <a:pt x="33765" y="22417"/>
                </a:cubicBezTo>
                <a:cubicBezTo>
                  <a:pt x="33335" y="22436"/>
                  <a:pt x="32904" y="22454"/>
                  <a:pt x="32474" y="22492"/>
                </a:cubicBezTo>
                <a:cubicBezTo>
                  <a:pt x="32286" y="22511"/>
                  <a:pt x="32118" y="22529"/>
                  <a:pt x="31931" y="22548"/>
                </a:cubicBezTo>
                <a:cubicBezTo>
                  <a:pt x="31950" y="22473"/>
                  <a:pt x="31987" y="22380"/>
                  <a:pt x="32024" y="22323"/>
                </a:cubicBezTo>
                <a:cubicBezTo>
                  <a:pt x="32380" y="21500"/>
                  <a:pt x="32792" y="20695"/>
                  <a:pt x="33222" y="19909"/>
                </a:cubicBezTo>
                <a:close/>
                <a:moveTo>
                  <a:pt x="30722" y="17590"/>
                </a:moveTo>
                <a:cubicBezTo>
                  <a:pt x="30164" y="18594"/>
                  <a:pt x="29626" y="19598"/>
                  <a:pt x="29161" y="20639"/>
                </a:cubicBezTo>
                <a:cubicBezTo>
                  <a:pt x="28805" y="21444"/>
                  <a:pt x="28487" y="22267"/>
                  <a:pt x="28188" y="23072"/>
                </a:cubicBezTo>
                <a:cubicBezTo>
                  <a:pt x="27626" y="23203"/>
                  <a:pt x="27065" y="23315"/>
                  <a:pt x="26503" y="23465"/>
                </a:cubicBezTo>
                <a:cubicBezTo>
                  <a:pt x="26522" y="23222"/>
                  <a:pt x="26541" y="22979"/>
                  <a:pt x="26578" y="22754"/>
                </a:cubicBezTo>
                <a:cubicBezTo>
                  <a:pt x="26728" y="21594"/>
                  <a:pt x="27139" y="20471"/>
                  <a:pt x="27813" y="19535"/>
                </a:cubicBezTo>
                <a:cubicBezTo>
                  <a:pt x="28463" y="18644"/>
                  <a:pt x="29554" y="17661"/>
                  <a:pt x="30722" y="17590"/>
                </a:cubicBezTo>
                <a:close/>
                <a:moveTo>
                  <a:pt x="43865" y="12164"/>
                </a:moveTo>
                <a:cubicBezTo>
                  <a:pt x="44198" y="12256"/>
                  <a:pt x="44531" y="12349"/>
                  <a:pt x="44845" y="12460"/>
                </a:cubicBezTo>
                <a:cubicBezTo>
                  <a:pt x="49075" y="13770"/>
                  <a:pt x="53137" y="15866"/>
                  <a:pt x="56581" y="18711"/>
                </a:cubicBezTo>
                <a:cubicBezTo>
                  <a:pt x="57123" y="19460"/>
                  <a:pt x="57647" y="20227"/>
                  <a:pt x="58134" y="20995"/>
                </a:cubicBezTo>
                <a:cubicBezTo>
                  <a:pt x="58939" y="22211"/>
                  <a:pt x="59669" y="23484"/>
                  <a:pt x="60343" y="24794"/>
                </a:cubicBezTo>
                <a:cubicBezTo>
                  <a:pt x="59096" y="24467"/>
                  <a:pt x="57799" y="24309"/>
                  <a:pt x="56497" y="24309"/>
                </a:cubicBezTo>
                <a:cubicBezTo>
                  <a:pt x="55863" y="24309"/>
                  <a:pt x="55228" y="24346"/>
                  <a:pt x="54597" y="24420"/>
                </a:cubicBezTo>
                <a:cubicBezTo>
                  <a:pt x="53062" y="23521"/>
                  <a:pt x="51396" y="22810"/>
                  <a:pt x="49674" y="22286"/>
                </a:cubicBezTo>
                <a:cubicBezTo>
                  <a:pt x="49730" y="20976"/>
                  <a:pt x="49543" y="19628"/>
                  <a:pt x="49094" y="18281"/>
                </a:cubicBezTo>
                <a:cubicBezTo>
                  <a:pt x="48626" y="16933"/>
                  <a:pt x="47915" y="15698"/>
                  <a:pt x="46960" y="14612"/>
                </a:cubicBezTo>
                <a:cubicBezTo>
                  <a:pt x="46099" y="13620"/>
                  <a:pt x="44976" y="12909"/>
                  <a:pt x="43891" y="12179"/>
                </a:cubicBezTo>
                <a:cubicBezTo>
                  <a:pt x="43877" y="12179"/>
                  <a:pt x="43873" y="12169"/>
                  <a:pt x="43865" y="12164"/>
                </a:cubicBezTo>
                <a:close/>
                <a:moveTo>
                  <a:pt x="27270" y="26160"/>
                </a:moveTo>
                <a:lnTo>
                  <a:pt x="27270" y="26160"/>
                </a:lnTo>
                <a:cubicBezTo>
                  <a:pt x="27196" y="26441"/>
                  <a:pt x="27139" y="26722"/>
                  <a:pt x="27065" y="27003"/>
                </a:cubicBezTo>
                <a:cubicBezTo>
                  <a:pt x="26990" y="26759"/>
                  <a:pt x="26896" y="26535"/>
                  <a:pt x="26840" y="26291"/>
                </a:cubicBezTo>
                <a:cubicBezTo>
                  <a:pt x="26971" y="26254"/>
                  <a:pt x="27121" y="26198"/>
                  <a:pt x="27270" y="26160"/>
                </a:cubicBezTo>
                <a:close/>
                <a:moveTo>
                  <a:pt x="41327" y="25599"/>
                </a:moveTo>
                <a:lnTo>
                  <a:pt x="41327" y="25599"/>
                </a:lnTo>
                <a:cubicBezTo>
                  <a:pt x="42861" y="25842"/>
                  <a:pt x="44396" y="26198"/>
                  <a:pt x="45856" y="26722"/>
                </a:cubicBezTo>
                <a:cubicBezTo>
                  <a:pt x="45725" y="26946"/>
                  <a:pt x="45594" y="27152"/>
                  <a:pt x="45444" y="27358"/>
                </a:cubicBezTo>
                <a:cubicBezTo>
                  <a:pt x="44153" y="26610"/>
                  <a:pt x="42768" y="26011"/>
                  <a:pt x="41327" y="25599"/>
                </a:cubicBezTo>
                <a:close/>
                <a:moveTo>
                  <a:pt x="52488" y="3826"/>
                </a:moveTo>
                <a:cubicBezTo>
                  <a:pt x="54117" y="3826"/>
                  <a:pt x="55737" y="4233"/>
                  <a:pt x="57217" y="4955"/>
                </a:cubicBezTo>
                <a:cubicBezTo>
                  <a:pt x="59781" y="6227"/>
                  <a:pt x="61840" y="8099"/>
                  <a:pt x="63655" y="10326"/>
                </a:cubicBezTo>
                <a:cubicBezTo>
                  <a:pt x="66837" y="14219"/>
                  <a:pt x="68915" y="19254"/>
                  <a:pt x="70056" y="24270"/>
                </a:cubicBezTo>
                <a:cubicBezTo>
                  <a:pt x="70000" y="24569"/>
                  <a:pt x="69925" y="24850"/>
                  <a:pt x="69832" y="25150"/>
                </a:cubicBezTo>
                <a:cubicBezTo>
                  <a:pt x="69364" y="26722"/>
                  <a:pt x="68690" y="28219"/>
                  <a:pt x="67829" y="29604"/>
                </a:cubicBezTo>
                <a:cubicBezTo>
                  <a:pt x="67492" y="29211"/>
                  <a:pt x="67155" y="28837"/>
                  <a:pt x="66781" y="28481"/>
                </a:cubicBezTo>
                <a:cubicBezTo>
                  <a:pt x="66556" y="27733"/>
                  <a:pt x="66294" y="26984"/>
                  <a:pt x="65976" y="26273"/>
                </a:cubicBezTo>
                <a:cubicBezTo>
                  <a:pt x="64554" y="22941"/>
                  <a:pt x="62345" y="20059"/>
                  <a:pt x="59687" y="17607"/>
                </a:cubicBezTo>
                <a:cubicBezTo>
                  <a:pt x="58752" y="16278"/>
                  <a:pt x="57741" y="14987"/>
                  <a:pt x="56693" y="13751"/>
                </a:cubicBezTo>
                <a:cubicBezTo>
                  <a:pt x="54540" y="11225"/>
                  <a:pt x="52051" y="8922"/>
                  <a:pt x="49187" y="7219"/>
                </a:cubicBezTo>
                <a:cubicBezTo>
                  <a:pt x="48289" y="6676"/>
                  <a:pt x="47353" y="6227"/>
                  <a:pt x="46399" y="5816"/>
                </a:cubicBezTo>
                <a:cubicBezTo>
                  <a:pt x="47540" y="5104"/>
                  <a:pt x="48738" y="4505"/>
                  <a:pt x="50030" y="4150"/>
                </a:cubicBezTo>
                <a:cubicBezTo>
                  <a:pt x="50840" y="3930"/>
                  <a:pt x="51665" y="3826"/>
                  <a:pt x="52488" y="3826"/>
                </a:cubicBezTo>
                <a:close/>
                <a:moveTo>
                  <a:pt x="24594" y="27040"/>
                </a:moveTo>
                <a:cubicBezTo>
                  <a:pt x="24837" y="27864"/>
                  <a:pt x="25174" y="28650"/>
                  <a:pt x="25605" y="29398"/>
                </a:cubicBezTo>
                <a:cubicBezTo>
                  <a:pt x="25418" y="29567"/>
                  <a:pt x="25212" y="29735"/>
                  <a:pt x="25024" y="29904"/>
                </a:cubicBezTo>
                <a:cubicBezTo>
                  <a:pt x="24482" y="30428"/>
                  <a:pt x="23958" y="30970"/>
                  <a:pt x="23471" y="31551"/>
                </a:cubicBezTo>
                <a:cubicBezTo>
                  <a:pt x="23321" y="31532"/>
                  <a:pt x="23172" y="31495"/>
                  <a:pt x="23022" y="31476"/>
                </a:cubicBezTo>
                <a:cubicBezTo>
                  <a:pt x="22872" y="31457"/>
                  <a:pt x="22741" y="31438"/>
                  <a:pt x="22591" y="31420"/>
                </a:cubicBezTo>
                <a:cubicBezTo>
                  <a:pt x="23059" y="30016"/>
                  <a:pt x="23546" y="28631"/>
                  <a:pt x="24089" y="27265"/>
                </a:cubicBezTo>
                <a:lnTo>
                  <a:pt x="24089" y="27246"/>
                </a:lnTo>
                <a:cubicBezTo>
                  <a:pt x="24257" y="27190"/>
                  <a:pt x="24426" y="27115"/>
                  <a:pt x="24594" y="27040"/>
                </a:cubicBezTo>
                <a:close/>
                <a:moveTo>
                  <a:pt x="33222" y="28425"/>
                </a:moveTo>
                <a:lnTo>
                  <a:pt x="33222" y="28425"/>
                </a:lnTo>
                <a:cubicBezTo>
                  <a:pt x="32923" y="29361"/>
                  <a:pt x="32549" y="30297"/>
                  <a:pt x="32081" y="31158"/>
                </a:cubicBezTo>
                <a:cubicBezTo>
                  <a:pt x="31987" y="31326"/>
                  <a:pt x="31893" y="31476"/>
                  <a:pt x="31800" y="31644"/>
                </a:cubicBezTo>
                <a:cubicBezTo>
                  <a:pt x="31107" y="31364"/>
                  <a:pt x="30434" y="31008"/>
                  <a:pt x="29835" y="30559"/>
                </a:cubicBezTo>
                <a:cubicBezTo>
                  <a:pt x="29835" y="30372"/>
                  <a:pt x="29853" y="30184"/>
                  <a:pt x="29872" y="29979"/>
                </a:cubicBezTo>
                <a:cubicBezTo>
                  <a:pt x="29966" y="29904"/>
                  <a:pt x="30041" y="29829"/>
                  <a:pt x="30134" y="29754"/>
                </a:cubicBezTo>
                <a:cubicBezTo>
                  <a:pt x="31107" y="29192"/>
                  <a:pt x="32137" y="28743"/>
                  <a:pt x="33222" y="28425"/>
                </a:cubicBezTo>
                <a:close/>
                <a:moveTo>
                  <a:pt x="20270" y="29380"/>
                </a:moveTo>
                <a:lnTo>
                  <a:pt x="20270" y="29380"/>
                </a:lnTo>
                <a:cubicBezTo>
                  <a:pt x="20027" y="30091"/>
                  <a:pt x="19803" y="30802"/>
                  <a:pt x="19578" y="31495"/>
                </a:cubicBezTo>
                <a:cubicBezTo>
                  <a:pt x="18848" y="31607"/>
                  <a:pt x="18137" y="31794"/>
                  <a:pt x="17426" y="32037"/>
                </a:cubicBezTo>
                <a:cubicBezTo>
                  <a:pt x="17856" y="31513"/>
                  <a:pt x="18324" y="31027"/>
                  <a:pt x="18829" y="30559"/>
                </a:cubicBezTo>
                <a:cubicBezTo>
                  <a:pt x="19279" y="30147"/>
                  <a:pt x="19765" y="29754"/>
                  <a:pt x="20270" y="29380"/>
                </a:cubicBezTo>
                <a:close/>
                <a:moveTo>
                  <a:pt x="37097" y="27826"/>
                </a:moveTo>
                <a:cubicBezTo>
                  <a:pt x="39324" y="27826"/>
                  <a:pt x="41532" y="28425"/>
                  <a:pt x="43535" y="29473"/>
                </a:cubicBezTo>
                <a:cubicBezTo>
                  <a:pt x="43385" y="29604"/>
                  <a:pt x="43217" y="29735"/>
                  <a:pt x="43067" y="29866"/>
                </a:cubicBezTo>
                <a:cubicBezTo>
                  <a:pt x="41020" y="31460"/>
                  <a:pt x="38322" y="32349"/>
                  <a:pt x="35678" y="32349"/>
                </a:cubicBezTo>
                <a:cubicBezTo>
                  <a:pt x="35155" y="32349"/>
                  <a:pt x="34634" y="32314"/>
                  <a:pt x="34121" y="32243"/>
                </a:cubicBezTo>
                <a:cubicBezTo>
                  <a:pt x="34851" y="30877"/>
                  <a:pt x="35393" y="29417"/>
                  <a:pt x="35730" y="27901"/>
                </a:cubicBezTo>
                <a:cubicBezTo>
                  <a:pt x="36180" y="27845"/>
                  <a:pt x="36647" y="27826"/>
                  <a:pt x="37097" y="27826"/>
                </a:cubicBezTo>
                <a:close/>
                <a:moveTo>
                  <a:pt x="37114" y="7311"/>
                </a:moveTo>
                <a:cubicBezTo>
                  <a:pt x="37658" y="7311"/>
                  <a:pt x="38202" y="7330"/>
                  <a:pt x="38744" y="7369"/>
                </a:cubicBezTo>
                <a:cubicBezTo>
                  <a:pt x="38650" y="7556"/>
                  <a:pt x="38575" y="7762"/>
                  <a:pt x="38519" y="7949"/>
                </a:cubicBezTo>
                <a:cubicBezTo>
                  <a:pt x="38332" y="8136"/>
                  <a:pt x="38145" y="8305"/>
                  <a:pt x="37976" y="8473"/>
                </a:cubicBezTo>
                <a:cubicBezTo>
                  <a:pt x="37471" y="8492"/>
                  <a:pt x="36966" y="8511"/>
                  <a:pt x="36479" y="8586"/>
                </a:cubicBezTo>
                <a:cubicBezTo>
                  <a:pt x="33110" y="9016"/>
                  <a:pt x="30228" y="10701"/>
                  <a:pt x="28113" y="13340"/>
                </a:cubicBezTo>
                <a:cubicBezTo>
                  <a:pt x="26016" y="15960"/>
                  <a:pt x="24557" y="19029"/>
                  <a:pt x="23190" y="22080"/>
                </a:cubicBezTo>
                <a:cubicBezTo>
                  <a:pt x="22722" y="23091"/>
                  <a:pt x="22292" y="24120"/>
                  <a:pt x="21880" y="25150"/>
                </a:cubicBezTo>
                <a:cubicBezTo>
                  <a:pt x="20270" y="25917"/>
                  <a:pt x="18754" y="26853"/>
                  <a:pt x="17388" y="27995"/>
                </a:cubicBezTo>
                <a:cubicBezTo>
                  <a:pt x="15816" y="29286"/>
                  <a:pt x="14375" y="30989"/>
                  <a:pt x="13345" y="32898"/>
                </a:cubicBezTo>
                <a:cubicBezTo>
                  <a:pt x="12222" y="31195"/>
                  <a:pt x="11773" y="29192"/>
                  <a:pt x="11904" y="27096"/>
                </a:cubicBezTo>
                <a:cubicBezTo>
                  <a:pt x="12222" y="21706"/>
                  <a:pt x="15779" y="15604"/>
                  <a:pt x="21319" y="14275"/>
                </a:cubicBezTo>
                <a:cubicBezTo>
                  <a:pt x="22329" y="14032"/>
                  <a:pt x="22292" y="12853"/>
                  <a:pt x="21674" y="12329"/>
                </a:cubicBezTo>
                <a:cubicBezTo>
                  <a:pt x="23639" y="10981"/>
                  <a:pt x="25754" y="9840"/>
                  <a:pt x="28000" y="9016"/>
                </a:cubicBezTo>
                <a:lnTo>
                  <a:pt x="28000" y="8997"/>
                </a:lnTo>
                <a:cubicBezTo>
                  <a:pt x="30914" y="7931"/>
                  <a:pt x="34017" y="7311"/>
                  <a:pt x="37114" y="7311"/>
                </a:cubicBezTo>
                <a:close/>
                <a:moveTo>
                  <a:pt x="29760" y="33291"/>
                </a:moveTo>
                <a:lnTo>
                  <a:pt x="29760" y="33291"/>
                </a:lnTo>
                <a:cubicBezTo>
                  <a:pt x="29966" y="33404"/>
                  <a:pt x="30172" y="33516"/>
                  <a:pt x="30396" y="33610"/>
                </a:cubicBezTo>
                <a:cubicBezTo>
                  <a:pt x="30228" y="33797"/>
                  <a:pt x="30059" y="33984"/>
                  <a:pt x="29891" y="34152"/>
                </a:cubicBezTo>
                <a:cubicBezTo>
                  <a:pt x="29853" y="34134"/>
                  <a:pt x="29816" y="34115"/>
                  <a:pt x="29778" y="34096"/>
                </a:cubicBezTo>
                <a:cubicBezTo>
                  <a:pt x="29778" y="34059"/>
                  <a:pt x="29778" y="34040"/>
                  <a:pt x="29778" y="34021"/>
                </a:cubicBezTo>
                <a:cubicBezTo>
                  <a:pt x="29760" y="33778"/>
                  <a:pt x="29760" y="33535"/>
                  <a:pt x="29760" y="33291"/>
                </a:cubicBezTo>
                <a:close/>
                <a:moveTo>
                  <a:pt x="70917" y="29567"/>
                </a:moveTo>
                <a:cubicBezTo>
                  <a:pt x="71086" y="31345"/>
                  <a:pt x="71105" y="33123"/>
                  <a:pt x="71030" y="34882"/>
                </a:cubicBezTo>
                <a:lnTo>
                  <a:pt x="71030" y="34901"/>
                </a:lnTo>
                <a:cubicBezTo>
                  <a:pt x="70599" y="33872"/>
                  <a:pt x="70113" y="32880"/>
                  <a:pt x="69532" y="31944"/>
                </a:cubicBezTo>
                <a:cubicBezTo>
                  <a:pt x="70038" y="31176"/>
                  <a:pt x="70506" y="30390"/>
                  <a:pt x="70917" y="29567"/>
                </a:cubicBezTo>
                <a:close/>
                <a:moveTo>
                  <a:pt x="58246" y="27208"/>
                </a:moveTo>
                <a:cubicBezTo>
                  <a:pt x="59051" y="27339"/>
                  <a:pt x="59931" y="27545"/>
                  <a:pt x="60754" y="27826"/>
                </a:cubicBezTo>
                <a:cubicBezTo>
                  <a:pt x="61147" y="27976"/>
                  <a:pt x="61559" y="28163"/>
                  <a:pt x="61952" y="28350"/>
                </a:cubicBezTo>
                <a:cubicBezTo>
                  <a:pt x="62720" y="30353"/>
                  <a:pt x="63281" y="32412"/>
                  <a:pt x="63580" y="34508"/>
                </a:cubicBezTo>
                <a:cubicBezTo>
                  <a:pt x="63356" y="34695"/>
                  <a:pt x="63131" y="34882"/>
                  <a:pt x="62888" y="35051"/>
                </a:cubicBezTo>
                <a:cubicBezTo>
                  <a:pt x="62177" y="32580"/>
                  <a:pt x="60941" y="30259"/>
                  <a:pt x="59276" y="28313"/>
                </a:cubicBezTo>
                <a:cubicBezTo>
                  <a:pt x="58958" y="27920"/>
                  <a:pt x="58602" y="27564"/>
                  <a:pt x="58246" y="27208"/>
                </a:cubicBezTo>
                <a:close/>
                <a:moveTo>
                  <a:pt x="18754" y="34190"/>
                </a:moveTo>
                <a:cubicBezTo>
                  <a:pt x="18530" y="34995"/>
                  <a:pt x="18324" y="35781"/>
                  <a:pt x="18118" y="36567"/>
                </a:cubicBezTo>
                <a:cubicBezTo>
                  <a:pt x="17369" y="36286"/>
                  <a:pt x="16658" y="35930"/>
                  <a:pt x="16003" y="35481"/>
                </a:cubicBezTo>
                <a:cubicBezTo>
                  <a:pt x="16845" y="34920"/>
                  <a:pt x="17781" y="34489"/>
                  <a:pt x="18754" y="34190"/>
                </a:cubicBezTo>
                <a:close/>
                <a:moveTo>
                  <a:pt x="26222" y="34845"/>
                </a:moveTo>
                <a:cubicBezTo>
                  <a:pt x="26335" y="34882"/>
                  <a:pt x="26428" y="34938"/>
                  <a:pt x="26541" y="34995"/>
                </a:cubicBezTo>
                <a:cubicBezTo>
                  <a:pt x="26578" y="35481"/>
                  <a:pt x="26653" y="35968"/>
                  <a:pt x="26709" y="36454"/>
                </a:cubicBezTo>
                <a:cubicBezTo>
                  <a:pt x="26278" y="36679"/>
                  <a:pt x="25829" y="36847"/>
                  <a:pt x="25361" y="36978"/>
                </a:cubicBezTo>
                <a:cubicBezTo>
                  <a:pt x="25380" y="36941"/>
                  <a:pt x="25380" y="36885"/>
                  <a:pt x="25399" y="36847"/>
                </a:cubicBezTo>
                <a:cubicBezTo>
                  <a:pt x="25492" y="36529"/>
                  <a:pt x="25605" y="36230"/>
                  <a:pt x="25736" y="35912"/>
                </a:cubicBezTo>
                <a:cubicBezTo>
                  <a:pt x="25754" y="35837"/>
                  <a:pt x="25792" y="35743"/>
                  <a:pt x="25829" y="35668"/>
                </a:cubicBezTo>
                <a:lnTo>
                  <a:pt x="25829" y="35668"/>
                </a:lnTo>
                <a:cubicBezTo>
                  <a:pt x="25826" y="35674"/>
                  <a:pt x="25825" y="35677"/>
                  <a:pt x="25825" y="35677"/>
                </a:cubicBezTo>
                <a:cubicBezTo>
                  <a:pt x="25822" y="35677"/>
                  <a:pt x="25999" y="35290"/>
                  <a:pt x="26016" y="35238"/>
                </a:cubicBezTo>
                <a:cubicBezTo>
                  <a:pt x="26073" y="35107"/>
                  <a:pt x="26147" y="34976"/>
                  <a:pt x="26222" y="34845"/>
                </a:cubicBezTo>
                <a:close/>
                <a:moveTo>
                  <a:pt x="53174" y="27564"/>
                </a:moveTo>
                <a:cubicBezTo>
                  <a:pt x="56506" y="29604"/>
                  <a:pt x="59145" y="32692"/>
                  <a:pt x="60212" y="36623"/>
                </a:cubicBezTo>
                <a:cubicBezTo>
                  <a:pt x="60230" y="36660"/>
                  <a:pt x="60249" y="36716"/>
                  <a:pt x="60249" y="36773"/>
                </a:cubicBezTo>
                <a:cubicBezTo>
                  <a:pt x="60249" y="36791"/>
                  <a:pt x="60249" y="36791"/>
                  <a:pt x="60230" y="36791"/>
                </a:cubicBezTo>
                <a:cubicBezTo>
                  <a:pt x="59556" y="37166"/>
                  <a:pt x="58845" y="37503"/>
                  <a:pt x="58115" y="37783"/>
                </a:cubicBezTo>
                <a:cubicBezTo>
                  <a:pt x="58003" y="36043"/>
                  <a:pt x="57498" y="34302"/>
                  <a:pt x="56768" y="32767"/>
                </a:cubicBezTo>
                <a:cubicBezTo>
                  <a:pt x="55813" y="30783"/>
                  <a:pt x="54428" y="29099"/>
                  <a:pt x="52762" y="27695"/>
                </a:cubicBezTo>
                <a:cubicBezTo>
                  <a:pt x="52912" y="27658"/>
                  <a:pt x="53043" y="27602"/>
                  <a:pt x="53174" y="27564"/>
                </a:cubicBezTo>
                <a:close/>
                <a:moveTo>
                  <a:pt x="47615" y="32487"/>
                </a:moveTo>
                <a:cubicBezTo>
                  <a:pt x="48308" y="33198"/>
                  <a:pt x="48963" y="33984"/>
                  <a:pt x="49506" y="34807"/>
                </a:cubicBezTo>
                <a:cubicBezTo>
                  <a:pt x="50329" y="36024"/>
                  <a:pt x="50984" y="37372"/>
                  <a:pt x="51433" y="38775"/>
                </a:cubicBezTo>
                <a:cubicBezTo>
                  <a:pt x="50928" y="38700"/>
                  <a:pt x="50423" y="38569"/>
                  <a:pt x="49899" y="38364"/>
                </a:cubicBezTo>
                <a:cubicBezTo>
                  <a:pt x="49075" y="38045"/>
                  <a:pt x="48233" y="37409"/>
                  <a:pt x="47765" y="36604"/>
                </a:cubicBezTo>
                <a:cubicBezTo>
                  <a:pt x="47091" y="35425"/>
                  <a:pt x="47129" y="34021"/>
                  <a:pt x="47503" y="32767"/>
                </a:cubicBezTo>
                <a:cubicBezTo>
                  <a:pt x="47540" y="32674"/>
                  <a:pt x="47578" y="32580"/>
                  <a:pt x="47615" y="32487"/>
                </a:cubicBezTo>
                <a:close/>
                <a:moveTo>
                  <a:pt x="50292" y="28949"/>
                </a:moveTo>
                <a:cubicBezTo>
                  <a:pt x="51789" y="30016"/>
                  <a:pt x="53099" y="31307"/>
                  <a:pt x="54054" y="32917"/>
                </a:cubicBezTo>
                <a:cubicBezTo>
                  <a:pt x="55083" y="34583"/>
                  <a:pt x="55738" y="36567"/>
                  <a:pt x="55738" y="38551"/>
                </a:cubicBezTo>
                <a:cubicBezTo>
                  <a:pt x="55195" y="38663"/>
                  <a:pt x="54653" y="38775"/>
                  <a:pt x="54129" y="38831"/>
                </a:cubicBezTo>
                <a:cubicBezTo>
                  <a:pt x="53923" y="37970"/>
                  <a:pt x="53661" y="37166"/>
                  <a:pt x="53324" y="36398"/>
                </a:cubicBezTo>
                <a:cubicBezTo>
                  <a:pt x="52351" y="34040"/>
                  <a:pt x="50872" y="31888"/>
                  <a:pt x="49019" y="30091"/>
                </a:cubicBezTo>
                <a:cubicBezTo>
                  <a:pt x="49075" y="30035"/>
                  <a:pt x="49131" y="29979"/>
                  <a:pt x="49187" y="29922"/>
                </a:cubicBezTo>
                <a:cubicBezTo>
                  <a:pt x="49524" y="29567"/>
                  <a:pt x="49899" y="29249"/>
                  <a:pt x="50292" y="28968"/>
                </a:cubicBezTo>
                <a:lnTo>
                  <a:pt x="50292" y="28949"/>
                </a:lnTo>
                <a:close/>
                <a:moveTo>
                  <a:pt x="63786" y="37746"/>
                </a:moveTo>
                <a:cubicBezTo>
                  <a:pt x="63786" y="38700"/>
                  <a:pt x="63711" y="39636"/>
                  <a:pt x="63580" y="40572"/>
                </a:cubicBezTo>
                <a:cubicBezTo>
                  <a:pt x="63618" y="39711"/>
                  <a:pt x="63580" y="38831"/>
                  <a:pt x="63487" y="37952"/>
                </a:cubicBezTo>
                <a:cubicBezTo>
                  <a:pt x="63580" y="37896"/>
                  <a:pt x="63693" y="37821"/>
                  <a:pt x="63786" y="37746"/>
                </a:cubicBezTo>
                <a:close/>
                <a:moveTo>
                  <a:pt x="30228" y="37334"/>
                </a:moveTo>
                <a:cubicBezTo>
                  <a:pt x="31538" y="38420"/>
                  <a:pt x="32698" y="39674"/>
                  <a:pt x="33634" y="40965"/>
                </a:cubicBezTo>
                <a:cubicBezTo>
                  <a:pt x="32923" y="41077"/>
                  <a:pt x="32193" y="41208"/>
                  <a:pt x="31500" y="41377"/>
                </a:cubicBezTo>
                <a:cubicBezTo>
                  <a:pt x="31482" y="41377"/>
                  <a:pt x="31463" y="41396"/>
                  <a:pt x="31463" y="41396"/>
                </a:cubicBezTo>
                <a:cubicBezTo>
                  <a:pt x="30958" y="40198"/>
                  <a:pt x="30583" y="38962"/>
                  <a:pt x="30284" y="37577"/>
                </a:cubicBezTo>
                <a:lnTo>
                  <a:pt x="30228" y="37334"/>
                </a:lnTo>
                <a:close/>
                <a:moveTo>
                  <a:pt x="55233" y="41433"/>
                </a:moveTo>
                <a:cubicBezTo>
                  <a:pt x="55064" y="41920"/>
                  <a:pt x="54840" y="42388"/>
                  <a:pt x="54597" y="42818"/>
                </a:cubicBezTo>
                <a:cubicBezTo>
                  <a:pt x="54597" y="42388"/>
                  <a:pt x="54578" y="41957"/>
                  <a:pt x="54540" y="41527"/>
                </a:cubicBezTo>
                <a:cubicBezTo>
                  <a:pt x="54784" y="41508"/>
                  <a:pt x="55008" y="41470"/>
                  <a:pt x="55233" y="41433"/>
                </a:cubicBezTo>
                <a:close/>
                <a:moveTo>
                  <a:pt x="45014" y="31382"/>
                </a:moveTo>
                <a:cubicBezTo>
                  <a:pt x="44527" y="32749"/>
                  <a:pt x="44321" y="34208"/>
                  <a:pt x="44546" y="35650"/>
                </a:cubicBezTo>
                <a:cubicBezTo>
                  <a:pt x="44976" y="38644"/>
                  <a:pt x="47391" y="40722"/>
                  <a:pt x="50254" y="41358"/>
                </a:cubicBezTo>
                <a:cubicBezTo>
                  <a:pt x="50835" y="41489"/>
                  <a:pt x="51415" y="41564"/>
                  <a:pt x="51995" y="41601"/>
                </a:cubicBezTo>
                <a:cubicBezTo>
                  <a:pt x="51995" y="41601"/>
                  <a:pt x="51995" y="41620"/>
                  <a:pt x="51995" y="41620"/>
                </a:cubicBezTo>
                <a:cubicBezTo>
                  <a:pt x="52032" y="42163"/>
                  <a:pt x="52051" y="42706"/>
                  <a:pt x="52014" y="43267"/>
                </a:cubicBezTo>
                <a:cubicBezTo>
                  <a:pt x="50741" y="42462"/>
                  <a:pt x="49319" y="41864"/>
                  <a:pt x="47877" y="41452"/>
                </a:cubicBezTo>
                <a:cubicBezTo>
                  <a:pt x="45409" y="40734"/>
                  <a:pt x="42794" y="40475"/>
                  <a:pt x="40215" y="40475"/>
                </a:cubicBezTo>
                <a:cubicBezTo>
                  <a:pt x="40037" y="40475"/>
                  <a:pt x="39858" y="40476"/>
                  <a:pt x="39680" y="40478"/>
                </a:cubicBezTo>
                <a:cubicBezTo>
                  <a:pt x="38538" y="40478"/>
                  <a:pt x="37396" y="40535"/>
                  <a:pt x="36236" y="40647"/>
                </a:cubicBezTo>
                <a:cubicBezTo>
                  <a:pt x="35038" y="38719"/>
                  <a:pt x="33503" y="36997"/>
                  <a:pt x="31837" y="35612"/>
                </a:cubicBezTo>
                <a:cubicBezTo>
                  <a:pt x="31800" y="35593"/>
                  <a:pt x="31762" y="35556"/>
                  <a:pt x="31744" y="35537"/>
                </a:cubicBezTo>
                <a:cubicBezTo>
                  <a:pt x="32081" y="35163"/>
                  <a:pt x="32399" y="34789"/>
                  <a:pt x="32698" y="34396"/>
                </a:cubicBezTo>
                <a:cubicBezTo>
                  <a:pt x="33714" y="34633"/>
                  <a:pt x="34762" y="34749"/>
                  <a:pt x="35814" y="34749"/>
                </a:cubicBezTo>
                <a:cubicBezTo>
                  <a:pt x="38249" y="34749"/>
                  <a:pt x="40700" y="34125"/>
                  <a:pt x="42805" y="32936"/>
                </a:cubicBezTo>
                <a:cubicBezTo>
                  <a:pt x="43591" y="32487"/>
                  <a:pt x="44340" y="31962"/>
                  <a:pt x="45014" y="31382"/>
                </a:cubicBezTo>
                <a:close/>
                <a:moveTo>
                  <a:pt x="14805" y="37409"/>
                </a:moveTo>
                <a:cubicBezTo>
                  <a:pt x="15161" y="37652"/>
                  <a:pt x="15535" y="37877"/>
                  <a:pt x="15928" y="38083"/>
                </a:cubicBezTo>
                <a:cubicBezTo>
                  <a:pt x="16471" y="38364"/>
                  <a:pt x="17033" y="38607"/>
                  <a:pt x="17613" y="38813"/>
                </a:cubicBezTo>
                <a:cubicBezTo>
                  <a:pt x="17313" y="40198"/>
                  <a:pt x="17089" y="41601"/>
                  <a:pt x="16958" y="43005"/>
                </a:cubicBezTo>
                <a:cubicBezTo>
                  <a:pt x="16939" y="43230"/>
                  <a:pt x="16920" y="43473"/>
                  <a:pt x="16902" y="43716"/>
                </a:cubicBezTo>
                <a:cubicBezTo>
                  <a:pt x="16452" y="43436"/>
                  <a:pt x="16059" y="43118"/>
                  <a:pt x="15741" y="42706"/>
                </a:cubicBezTo>
                <a:cubicBezTo>
                  <a:pt x="15180" y="41995"/>
                  <a:pt x="14768" y="40778"/>
                  <a:pt x="14693" y="39861"/>
                </a:cubicBezTo>
                <a:cubicBezTo>
                  <a:pt x="14618" y="38981"/>
                  <a:pt x="14656" y="38214"/>
                  <a:pt x="14805" y="37409"/>
                </a:cubicBezTo>
                <a:close/>
                <a:moveTo>
                  <a:pt x="27139" y="38757"/>
                </a:moveTo>
                <a:cubicBezTo>
                  <a:pt x="27439" y="40011"/>
                  <a:pt x="27813" y="41246"/>
                  <a:pt x="28300" y="42425"/>
                </a:cubicBezTo>
                <a:cubicBezTo>
                  <a:pt x="27327" y="42855"/>
                  <a:pt x="26428" y="43380"/>
                  <a:pt x="25623" y="44016"/>
                </a:cubicBezTo>
                <a:cubicBezTo>
                  <a:pt x="25361" y="44166"/>
                  <a:pt x="25099" y="44315"/>
                  <a:pt x="24856" y="44484"/>
                </a:cubicBezTo>
                <a:cubicBezTo>
                  <a:pt x="24837" y="44446"/>
                  <a:pt x="24837" y="44409"/>
                  <a:pt x="24837" y="44372"/>
                </a:cubicBezTo>
                <a:cubicBezTo>
                  <a:pt x="24824" y="44290"/>
                  <a:pt x="24810" y="44208"/>
                  <a:pt x="24796" y="44133"/>
                </a:cubicBezTo>
                <a:lnTo>
                  <a:pt x="24796" y="44133"/>
                </a:lnTo>
                <a:cubicBezTo>
                  <a:pt x="24785" y="44044"/>
                  <a:pt x="24762" y="43868"/>
                  <a:pt x="24762" y="43847"/>
                </a:cubicBezTo>
                <a:cubicBezTo>
                  <a:pt x="24688" y="43230"/>
                  <a:pt x="24650" y="42612"/>
                  <a:pt x="24650" y="42013"/>
                </a:cubicBezTo>
                <a:cubicBezTo>
                  <a:pt x="24631" y="41396"/>
                  <a:pt x="24650" y="40778"/>
                  <a:pt x="24706" y="40160"/>
                </a:cubicBezTo>
                <a:cubicBezTo>
                  <a:pt x="24725" y="39992"/>
                  <a:pt x="24744" y="39823"/>
                  <a:pt x="24762" y="39655"/>
                </a:cubicBezTo>
                <a:cubicBezTo>
                  <a:pt x="24762" y="39636"/>
                  <a:pt x="24762" y="39636"/>
                  <a:pt x="24762" y="39618"/>
                </a:cubicBezTo>
                <a:cubicBezTo>
                  <a:pt x="24781" y="39561"/>
                  <a:pt x="24781" y="39505"/>
                  <a:pt x="24800" y="39430"/>
                </a:cubicBezTo>
                <a:lnTo>
                  <a:pt x="24800" y="39449"/>
                </a:lnTo>
                <a:cubicBezTo>
                  <a:pt x="25605" y="39299"/>
                  <a:pt x="26391" y="39056"/>
                  <a:pt x="27139" y="38757"/>
                </a:cubicBezTo>
                <a:close/>
                <a:moveTo>
                  <a:pt x="41420" y="43660"/>
                </a:moveTo>
                <a:cubicBezTo>
                  <a:pt x="44677" y="43679"/>
                  <a:pt x="48401" y="44222"/>
                  <a:pt x="51134" y="46093"/>
                </a:cubicBezTo>
                <a:cubicBezTo>
                  <a:pt x="50113" y="46593"/>
                  <a:pt x="48948" y="46914"/>
                  <a:pt x="47806" y="46914"/>
                </a:cubicBezTo>
                <a:cubicBezTo>
                  <a:pt x="47021" y="46914"/>
                  <a:pt x="46247" y="46762"/>
                  <a:pt x="45538" y="46412"/>
                </a:cubicBezTo>
                <a:cubicBezTo>
                  <a:pt x="45482" y="46393"/>
                  <a:pt x="45425" y="46393"/>
                  <a:pt x="45388" y="46393"/>
                </a:cubicBezTo>
                <a:cubicBezTo>
                  <a:pt x="44770" y="45888"/>
                  <a:pt x="44115" y="45420"/>
                  <a:pt x="43423" y="45027"/>
                </a:cubicBezTo>
                <a:cubicBezTo>
                  <a:pt x="42581" y="44503"/>
                  <a:pt x="41663" y="44053"/>
                  <a:pt x="40709" y="43660"/>
                </a:cubicBezTo>
                <a:close/>
                <a:moveTo>
                  <a:pt x="10051" y="24382"/>
                </a:moveTo>
                <a:lnTo>
                  <a:pt x="10051" y="24382"/>
                </a:lnTo>
                <a:cubicBezTo>
                  <a:pt x="9359" y="27358"/>
                  <a:pt x="9434" y="30540"/>
                  <a:pt x="10912" y="33273"/>
                </a:cubicBezTo>
                <a:cubicBezTo>
                  <a:pt x="11287" y="33984"/>
                  <a:pt x="11754" y="34639"/>
                  <a:pt x="12279" y="35238"/>
                </a:cubicBezTo>
                <a:cubicBezTo>
                  <a:pt x="8685" y="38569"/>
                  <a:pt x="6252" y="43286"/>
                  <a:pt x="5372" y="48115"/>
                </a:cubicBezTo>
                <a:cubicBezTo>
                  <a:pt x="4904" y="46767"/>
                  <a:pt x="4530" y="45345"/>
                  <a:pt x="4287" y="43829"/>
                </a:cubicBezTo>
                <a:cubicBezTo>
                  <a:pt x="4212" y="43380"/>
                  <a:pt x="4137" y="42781"/>
                  <a:pt x="4099" y="42069"/>
                </a:cubicBezTo>
                <a:cubicBezTo>
                  <a:pt x="4062" y="41321"/>
                  <a:pt x="4043" y="40553"/>
                  <a:pt x="4081" y="39805"/>
                </a:cubicBezTo>
                <a:cubicBezTo>
                  <a:pt x="4137" y="38251"/>
                  <a:pt x="4361" y="36960"/>
                  <a:pt x="4755" y="35425"/>
                </a:cubicBezTo>
                <a:cubicBezTo>
                  <a:pt x="5765" y="31532"/>
                  <a:pt x="7712" y="27789"/>
                  <a:pt x="10051" y="24382"/>
                </a:cubicBezTo>
                <a:close/>
                <a:moveTo>
                  <a:pt x="33488" y="44762"/>
                </a:moveTo>
                <a:cubicBezTo>
                  <a:pt x="34257" y="44762"/>
                  <a:pt x="35012" y="44832"/>
                  <a:pt x="35768" y="44933"/>
                </a:cubicBezTo>
                <a:cubicBezTo>
                  <a:pt x="36198" y="46112"/>
                  <a:pt x="36442" y="47310"/>
                  <a:pt x="36479" y="48564"/>
                </a:cubicBezTo>
                <a:cubicBezTo>
                  <a:pt x="35244" y="47478"/>
                  <a:pt x="34121" y="46131"/>
                  <a:pt x="33241" y="44765"/>
                </a:cubicBezTo>
                <a:lnTo>
                  <a:pt x="33222" y="44765"/>
                </a:lnTo>
                <a:cubicBezTo>
                  <a:pt x="33311" y="44763"/>
                  <a:pt x="33400" y="44762"/>
                  <a:pt x="33488" y="44762"/>
                </a:cubicBezTo>
                <a:close/>
                <a:moveTo>
                  <a:pt x="60661" y="39618"/>
                </a:moveTo>
                <a:lnTo>
                  <a:pt x="60661" y="39618"/>
                </a:lnTo>
                <a:cubicBezTo>
                  <a:pt x="60717" y="41227"/>
                  <a:pt x="60455" y="42837"/>
                  <a:pt x="59818" y="44390"/>
                </a:cubicBezTo>
                <a:cubicBezTo>
                  <a:pt x="59800" y="44428"/>
                  <a:pt x="59800" y="44465"/>
                  <a:pt x="59781" y="44484"/>
                </a:cubicBezTo>
                <a:cubicBezTo>
                  <a:pt x="59781" y="44503"/>
                  <a:pt x="59762" y="44540"/>
                  <a:pt x="59744" y="44596"/>
                </a:cubicBezTo>
                <a:cubicBezTo>
                  <a:pt x="59687" y="44690"/>
                  <a:pt x="59650" y="44783"/>
                  <a:pt x="59613" y="44877"/>
                </a:cubicBezTo>
                <a:cubicBezTo>
                  <a:pt x="59482" y="45139"/>
                  <a:pt x="59332" y="45420"/>
                  <a:pt x="59182" y="45663"/>
                </a:cubicBezTo>
                <a:cubicBezTo>
                  <a:pt x="59051" y="45888"/>
                  <a:pt x="58920" y="46093"/>
                  <a:pt x="58789" y="46299"/>
                </a:cubicBezTo>
                <a:cubicBezTo>
                  <a:pt x="58695" y="46430"/>
                  <a:pt x="58621" y="46561"/>
                  <a:pt x="58527" y="46674"/>
                </a:cubicBezTo>
                <a:cubicBezTo>
                  <a:pt x="58527" y="46674"/>
                  <a:pt x="58396" y="46861"/>
                  <a:pt x="58377" y="46898"/>
                </a:cubicBezTo>
                <a:cubicBezTo>
                  <a:pt x="57872" y="47516"/>
                  <a:pt x="57329" y="48115"/>
                  <a:pt x="56730" y="48639"/>
                </a:cubicBezTo>
                <a:cubicBezTo>
                  <a:pt x="56244" y="47535"/>
                  <a:pt x="55589" y="46505"/>
                  <a:pt x="54784" y="45588"/>
                </a:cubicBezTo>
                <a:cubicBezTo>
                  <a:pt x="56056" y="44521"/>
                  <a:pt x="57086" y="43155"/>
                  <a:pt x="57629" y="41601"/>
                </a:cubicBezTo>
                <a:cubicBezTo>
                  <a:pt x="57722" y="41339"/>
                  <a:pt x="57797" y="41059"/>
                  <a:pt x="57872" y="40778"/>
                </a:cubicBezTo>
                <a:cubicBezTo>
                  <a:pt x="58078" y="40703"/>
                  <a:pt x="58302" y="40628"/>
                  <a:pt x="58508" y="40553"/>
                </a:cubicBezTo>
                <a:cubicBezTo>
                  <a:pt x="59238" y="40273"/>
                  <a:pt x="59968" y="39954"/>
                  <a:pt x="60661" y="39618"/>
                </a:cubicBezTo>
                <a:close/>
                <a:moveTo>
                  <a:pt x="67792" y="34396"/>
                </a:moveTo>
                <a:lnTo>
                  <a:pt x="67792" y="34396"/>
                </a:lnTo>
                <a:cubicBezTo>
                  <a:pt x="68952" y="36567"/>
                  <a:pt x="69645" y="39000"/>
                  <a:pt x="70000" y="41470"/>
                </a:cubicBezTo>
                <a:cubicBezTo>
                  <a:pt x="69607" y="42724"/>
                  <a:pt x="69102" y="43960"/>
                  <a:pt x="68428" y="45101"/>
                </a:cubicBezTo>
                <a:cubicBezTo>
                  <a:pt x="67548" y="46524"/>
                  <a:pt x="66444" y="47722"/>
                  <a:pt x="65153" y="48714"/>
                </a:cubicBezTo>
                <a:cubicBezTo>
                  <a:pt x="65433" y="48003"/>
                  <a:pt x="65695" y="47310"/>
                  <a:pt x="65939" y="46599"/>
                </a:cubicBezTo>
                <a:cubicBezTo>
                  <a:pt x="67249" y="42706"/>
                  <a:pt x="67998" y="38513"/>
                  <a:pt x="67792" y="34396"/>
                </a:cubicBezTo>
                <a:close/>
                <a:moveTo>
                  <a:pt x="29816" y="45532"/>
                </a:moveTo>
                <a:cubicBezTo>
                  <a:pt x="30471" y="46674"/>
                  <a:pt x="31201" y="47759"/>
                  <a:pt x="32043" y="48751"/>
                </a:cubicBezTo>
                <a:cubicBezTo>
                  <a:pt x="30415" y="48283"/>
                  <a:pt x="28768" y="47797"/>
                  <a:pt x="27139" y="47291"/>
                </a:cubicBezTo>
                <a:cubicBezTo>
                  <a:pt x="27327" y="47104"/>
                  <a:pt x="27532" y="46917"/>
                  <a:pt x="27738" y="46749"/>
                </a:cubicBezTo>
                <a:cubicBezTo>
                  <a:pt x="27795" y="46692"/>
                  <a:pt x="27944" y="46599"/>
                  <a:pt x="27963" y="46580"/>
                </a:cubicBezTo>
                <a:cubicBezTo>
                  <a:pt x="28094" y="46486"/>
                  <a:pt x="28225" y="46393"/>
                  <a:pt x="28356" y="46318"/>
                </a:cubicBezTo>
                <a:cubicBezTo>
                  <a:pt x="28581" y="46168"/>
                  <a:pt x="28805" y="46037"/>
                  <a:pt x="29049" y="45906"/>
                </a:cubicBezTo>
                <a:cubicBezTo>
                  <a:pt x="29292" y="45775"/>
                  <a:pt x="29535" y="45663"/>
                  <a:pt x="29778" y="45551"/>
                </a:cubicBezTo>
                <a:cubicBezTo>
                  <a:pt x="29797" y="45551"/>
                  <a:pt x="29797" y="45551"/>
                  <a:pt x="29816" y="45532"/>
                </a:cubicBezTo>
                <a:close/>
                <a:moveTo>
                  <a:pt x="46586" y="47478"/>
                </a:moveTo>
                <a:lnTo>
                  <a:pt x="46586" y="47478"/>
                </a:lnTo>
                <a:cubicBezTo>
                  <a:pt x="47222" y="47703"/>
                  <a:pt x="47877" y="47834"/>
                  <a:pt x="48589" y="47871"/>
                </a:cubicBezTo>
                <a:cubicBezTo>
                  <a:pt x="48644" y="47873"/>
                  <a:pt x="48700" y="47874"/>
                  <a:pt x="48755" y="47874"/>
                </a:cubicBezTo>
                <a:cubicBezTo>
                  <a:pt x="49462" y="47874"/>
                  <a:pt x="50139" y="47764"/>
                  <a:pt x="50816" y="47591"/>
                </a:cubicBezTo>
                <a:lnTo>
                  <a:pt x="50816" y="47591"/>
                </a:lnTo>
                <a:cubicBezTo>
                  <a:pt x="50516" y="48115"/>
                  <a:pt x="50161" y="48620"/>
                  <a:pt x="49730" y="49051"/>
                </a:cubicBezTo>
                <a:cubicBezTo>
                  <a:pt x="49337" y="49444"/>
                  <a:pt x="48925" y="49762"/>
                  <a:pt x="48495" y="50024"/>
                </a:cubicBezTo>
                <a:cubicBezTo>
                  <a:pt x="47971" y="49088"/>
                  <a:pt x="47335" y="48246"/>
                  <a:pt x="46586" y="47478"/>
                </a:cubicBezTo>
                <a:close/>
                <a:moveTo>
                  <a:pt x="19859" y="48134"/>
                </a:moveTo>
                <a:cubicBezTo>
                  <a:pt x="19896" y="48134"/>
                  <a:pt x="19934" y="48152"/>
                  <a:pt x="19990" y="48171"/>
                </a:cubicBezTo>
                <a:cubicBezTo>
                  <a:pt x="20139" y="48732"/>
                  <a:pt x="20327" y="49294"/>
                  <a:pt x="20533" y="49855"/>
                </a:cubicBezTo>
                <a:cubicBezTo>
                  <a:pt x="20458" y="50024"/>
                  <a:pt x="20402" y="50174"/>
                  <a:pt x="20345" y="50342"/>
                </a:cubicBezTo>
                <a:cubicBezTo>
                  <a:pt x="20121" y="49631"/>
                  <a:pt x="19952" y="48882"/>
                  <a:pt x="19859" y="48134"/>
                </a:cubicBezTo>
                <a:close/>
                <a:moveTo>
                  <a:pt x="38444" y="45569"/>
                </a:moveTo>
                <a:lnTo>
                  <a:pt x="38444" y="45569"/>
                </a:lnTo>
                <a:cubicBezTo>
                  <a:pt x="40297" y="46168"/>
                  <a:pt x="42038" y="47067"/>
                  <a:pt x="43516" y="48227"/>
                </a:cubicBezTo>
                <a:cubicBezTo>
                  <a:pt x="44490" y="48994"/>
                  <a:pt x="45351" y="49912"/>
                  <a:pt x="45987" y="50941"/>
                </a:cubicBezTo>
                <a:lnTo>
                  <a:pt x="45987" y="50960"/>
                </a:lnTo>
                <a:cubicBezTo>
                  <a:pt x="45650" y="51016"/>
                  <a:pt x="45369" y="51053"/>
                  <a:pt x="45070" y="51072"/>
                </a:cubicBezTo>
                <a:cubicBezTo>
                  <a:pt x="44527" y="51129"/>
                  <a:pt x="43983" y="51154"/>
                  <a:pt x="43440" y="51154"/>
                </a:cubicBezTo>
                <a:cubicBezTo>
                  <a:pt x="43272" y="51154"/>
                  <a:pt x="43104" y="51151"/>
                  <a:pt x="42936" y="51147"/>
                </a:cubicBezTo>
                <a:cubicBezTo>
                  <a:pt x="41832" y="51109"/>
                  <a:pt x="40728" y="50960"/>
                  <a:pt x="39623" y="50735"/>
                </a:cubicBezTo>
                <a:cubicBezTo>
                  <a:pt x="39605" y="50716"/>
                  <a:pt x="39567" y="50716"/>
                  <a:pt x="39530" y="50698"/>
                </a:cubicBezTo>
                <a:cubicBezTo>
                  <a:pt x="39305" y="50567"/>
                  <a:pt x="39081" y="50436"/>
                  <a:pt x="38856" y="50305"/>
                </a:cubicBezTo>
                <a:cubicBezTo>
                  <a:pt x="39024" y="48714"/>
                  <a:pt x="38856" y="47123"/>
                  <a:pt x="38444" y="45569"/>
                </a:cubicBezTo>
                <a:close/>
                <a:moveTo>
                  <a:pt x="53474" y="48396"/>
                </a:moveTo>
                <a:cubicBezTo>
                  <a:pt x="53511" y="48470"/>
                  <a:pt x="53567" y="48527"/>
                  <a:pt x="53605" y="48601"/>
                </a:cubicBezTo>
                <a:cubicBezTo>
                  <a:pt x="53941" y="49126"/>
                  <a:pt x="54222" y="49687"/>
                  <a:pt x="54409" y="50267"/>
                </a:cubicBezTo>
                <a:cubicBezTo>
                  <a:pt x="54054" y="50473"/>
                  <a:pt x="53679" y="50679"/>
                  <a:pt x="53305" y="50847"/>
                </a:cubicBezTo>
                <a:cubicBezTo>
                  <a:pt x="53212" y="50885"/>
                  <a:pt x="53118" y="50941"/>
                  <a:pt x="53024" y="50978"/>
                </a:cubicBezTo>
                <a:cubicBezTo>
                  <a:pt x="53024" y="50978"/>
                  <a:pt x="52837" y="51072"/>
                  <a:pt x="52762" y="51091"/>
                </a:cubicBezTo>
                <a:cubicBezTo>
                  <a:pt x="52556" y="51184"/>
                  <a:pt x="52351" y="51259"/>
                  <a:pt x="52126" y="51353"/>
                </a:cubicBezTo>
                <a:cubicBezTo>
                  <a:pt x="51789" y="51465"/>
                  <a:pt x="51452" y="51577"/>
                  <a:pt x="51097" y="51671"/>
                </a:cubicBezTo>
                <a:cubicBezTo>
                  <a:pt x="52126" y="50754"/>
                  <a:pt x="52912" y="49631"/>
                  <a:pt x="53474" y="48396"/>
                </a:cubicBezTo>
                <a:close/>
                <a:moveTo>
                  <a:pt x="27065" y="50473"/>
                </a:moveTo>
                <a:lnTo>
                  <a:pt x="27065" y="50473"/>
                </a:lnTo>
                <a:cubicBezTo>
                  <a:pt x="28412" y="50904"/>
                  <a:pt x="29778" y="51315"/>
                  <a:pt x="31145" y="51708"/>
                </a:cubicBezTo>
                <a:cubicBezTo>
                  <a:pt x="32623" y="52139"/>
                  <a:pt x="34102" y="52588"/>
                  <a:pt x="35581" y="52981"/>
                </a:cubicBezTo>
                <a:cubicBezTo>
                  <a:pt x="35543" y="53075"/>
                  <a:pt x="35506" y="53168"/>
                  <a:pt x="35450" y="53262"/>
                </a:cubicBezTo>
                <a:cubicBezTo>
                  <a:pt x="35262" y="53243"/>
                  <a:pt x="35075" y="53243"/>
                  <a:pt x="34888" y="53224"/>
                </a:cubicBezTo>
                <a:cubicBezTo>
                  <a:pt x="33147" y="53075"/>
                  <a:pt x="31407" y="52906"/>
                  <a:pt x="29685" y="52644"/>
                </a:cubicBezTo>
                <a:cubicBezTo>
                  <a:pt x="29273" y="52588"/>
                  <a:pt x="28880" y="52494"/>
                  <a:pt x="28487" y="52420"/>
                </a:cubicBezTo>
                <a:cubicBezTo>
                  <a:pt x="28431" y="52363"/>
                  <a:pt x="28393" y="52307"/>
                  <a:pt x="28337" y="52270"/>
                </a:cubicBezTo>
                <a:cubicBezTo>
                  <a:pt x="28281" y="52176"/>
                  <a:pt x="28206" y="52101"/>
                  <a:pt x="28131" y="52008"/>
                </a:cubicBezTo>
                <a:cubicBezTo>
                  <a:pt x="28057" y="51933"/>
                  <a:pt x="28000" y="51839"/>
                  <a:pt x="27926" y="51765"/>
                </a:cubicBezTo>
                <a:cubicBezTo>
                  <a:pt x="27926" y="51746"/>
                  <a:pt x="27907" y="51746"/>
                  <a:pt x="27907" y="51727"/>
                </a:cubicBezTo>
                <a:cubicBezTo>
                  <a:pt x="27607" y="51315"/>
                  <a:pt x="27327" y="50904"/>
                  <a:pt x="27065" y="50473"/>
                </a:cubicBezTo>
                <a:close/>
                <a:moveTo>
                  <a:pt x="22535" y="54048"/>
                </a:moveTo>
                <a:cubicBezTo>
                  <a:pt x="22685" y="54329"/>
                  <a:pt x="22853" y="54591"/>
                  <a:pt x="23022" y="54871"/>
                </a:cubicBezTo>
                <a:cubicBezTo>
                  <a:pt x="22853" y="54703"/>
                  <a:pt x="22685" y="54516"/>
                  <a:pt x="22535" y="54347"/>
                </a:cubicBezTo>
                <a:cubicBezTo>
                  <a:pt x="22535" y="54235"/>
                  <a:pt x="22535" y="54142"/>
                  <a:pt x="22535" y="54048"/>
                </a:cubicBezTo>
                <a:close/>
                <a:moveTo>
                  <a:pt x="36217" y="56687"/>
                </a:moveTo>
                <a:cubicBezTo>
                  <a:pt x="38314" y="56829"/>
                  <a:pt x="40403" y="56899"/>
                  <a:pt x="42495" y="56899"/>
                </a:cubicBezTo>
                <a:cubicBezTo>
                  <a:pt x="43446" y="56899"/>
                  <a:pt x="44397" y="56885"/>
                  <a:pt x="45351" y="56855"/>
                </a:cubicBezTo>
                <a:lnTo>
                  <a:pt x="45351" y="56855"/>
                </a:lnTo>
                <a:cubicBezTo>
                  <a:pt x="44171" y="57061"/>
                  <a:pt x="43011" y="57211"/>
                  <a:pt x="41851" y="57267"/>
                </a:cubicBezTo>
                <a:cubicBezTo>
                  <a:pt x="41486" y="57286"/>
                  <a:pt x="41116" y="57295"/>
                  <a:pt x="40744" y="57295"/>
                </a:cubicBezTo>
                <a:cubicBezTo>
                  <a:pt x="40372" y="57295"/>
                  <a:pt x="39998" y="57286"/>
                  <a:pt x="39623" y="57267"/>
                </a:cubicBezTo>
                <a:cubicBezTo>
                  <a:pt x="39286" y="57248"/>
                  <a:pt x="38950" y="57230"/>
                  <a:pt x="38613" y="57211"/>
                </a:cubicBezTo>
                <a:cubicBezTo>
                  <a:pt x="38407" y="57192"/>
                  <a:pt x="38220" y="57174"/>
                  <a:pt x="38014" y="57155"/>
                </a:cubicBezTo>
                <a:cubicBezTo>
                  <a:pt x="38014" y="57155"/>
                  <a:pt x="37658" y="57099"/>
                  <a:pt x="37639" y="57099"/>
                </a:cubicBezTo>
                <a:cubicBezTo>
                  <a:pt x="37134" y="57024"/>
                  <a:pt x="36629" y="56930"/>
                  <a:pt x="36123" y="56818"/>
                </a:cubicBezTo>
                <a:cubicBezTo>
                  <a:pt x="36161" y="56781"/>
                  <a:pt x="36198" y="56743"/>
                  <a:pt x="36217" y="56687"/>
                </a:cubicBezTo>
                <a:close/>
                <a:moveTo>
                  <a:pt x="53923" y="57529"/>
                </a:moveTo>
                <a:cubicBezTo>
                  <a:pt x="53230" y="59045"/>
                  <a:pt x="52201" y="60393"/>
                  <a:pt x="50928" y="61422"/>
                </a:cubicBezTo>
                <a:cubicBezTo>
                  <a:pt x="49955" y="62208"/>
                  <a:pt x="48701" y="62882"/>
                  <a:pt x="47559" y="63256"/>
                </a:cubicBezTo>
                <a:cubicBezTo>
                  <a:pt x="46998" y="63462"/>
                  <a:pt x="46455" y="63612"/>
                  <a:pt x="45912" y="63724"/>
                </a:cubicBezTo>
                <a:cubicBezTo>
                  <a:pt x="46754" y="62845"/>
                  <a:pt x="47503" y="61871"/>
                  <a:pt x="48121" y="60748"/>
                </a:cubicBezTo>
                <a:cubicBezTo>
                  <a:pt x="48308" y="60374"/>
                  <a:pt x="48495" y="60000"/>
                  <a:pt x="48663" y="59607"/>
                </a:cubicBezTo>
                <a:cubicBezTo>
                  <a:pt x="48701" y="59607"/>
                  <a:pt x="48720" y="59607"/>
                  <a:pt x="48738" y="59588"/>
                </a:cubicBezTo>
                <a:cubicBezTo>
                  <a:pt x="50498" y="59064"/>
                  <a:pt x="52238" y="58371"/>
                  <a:pt x="53923" y="57529"/>
                </a:cubicBezTo>
                <a:close/>
                <a:moveTo>
                  <a:pt x="32680" y="59532"/>
                </a:moveTo>
                <a:cubicBezTo>
                  <a:pt x="35128" y="60465"/>
                  <a:pt x="37751" y="60874"/>
                  <a:pt x="40389" y="60874"/>
                </a:cubicBezTo>
                <a:cubicBezTo>
                  <a:pt x="41986" y="60874"/>
                  <a:pt x="43590" y="60724"/>
                  <a:pt x="45163" y="60449"/>
                </a:cubicBezTo>
                <a:lnTo>
                  <a:pt x="45163" y="60449"/>
                </a:lnTo>
                <a:cubicBezTo>
                  <a:pt x="44883" y="60842"/>
                  <a:pt x="44583" y="61235"/>
                  <a:pt x="44265" y="61591"/>
                </a:cubicBezTo>
                <a:cubicBezTo>
                  <a:pt x="43385" y="62545"/>
                  <a:pt x="42393" y="63331"/>
                  <a:pt x="41308" y="64005"/>
                </a:cubicBezTo>
                <a:cubicBezTo>
                  <a:pt x="40728" y="63949"/>
                  <a:pt x="40260" y="63874"/>
                  <a:pt x="39623" y="63743"/>
                </a:cubicBezTo>
                <a:cubicBezTo>
                  <a:pt x="38276" y="63481"/>
                  <a:pt x="36909" y="63032"/>
                  <a:pt x="35786" y="62489"/>
                </a:cubicBezTo>
                <a:cubicBezTo>
                  <a:pt x="34308" y="61797"/>
                  <a:pt x="32942" y="60917"/>
                  <a:pt x="31669" y="59925"/>
                </a:cubicBezTo>
                <a:cubicBezTo>
                  <a:pt x="32006" y="59813"/>
                  <a:pt x="32343" y="59682"/>
                  <a:pt x="32680" y="59532"/>
                </a:cubicBezTo>
                <a:close/>
                <a:moveTo>
                  <a:pt x="23658" y="58914"/>
                </a:moveTo>
                <a:cubicBezTo>
                  <a:pt x="24033" y="59139"/>
                  <a:pt x="24426" y="59326"/>
                  <a:pt x="24819" y="59513"/>
                </a:cubicBezTo>
                <a:cubicBezTo>
                  <a:pt x="25567" y="59831"/>
                  <a:pt x="26353" y="60075"/>
                  <a:pt x="27139" y="60206"/>
                </a:cubicBezTo>
                <a:cubicBezTo>
                  <a:pt x="27963" y="61067"/>
                  <a:pt x="28843" y="61871"/>
                  <a:pt x="29778" y="62620"/>
                </a:cubicBezTo>
                <a:cubicBezTo>
                  <a:pt x="31744" y="64174"/>
                  <a:pt x="33952" y="65428"/>
                  <a:pt x="36273" y="66251"/>
                </a:cubicBezTo>
                <a:cubicBezTo>
                  <a:pt x="35431" y="66513"/>
                  <a:pt x="34570" y="66775"/>
                  <a:pt x="33709" y="66981"/>
                </a:cubicBezTo>
                <a:cubicBezTo>
                  <a:pt x="33166" y="66831"/>
                  <a:pt x="32623" y="66663"/>
                  <a:pt x="32081" y="66457"/>
                </a:cubicBezTo>
                <a:cubicBezTo>
                  <a:pt x="28300" y="65072"/>
                  <a:pt x="25230" y="62433"/>
                  <a:pt x="23658" y="58914"/>
                </a:cubicBezTo>
                <a:close/>
                <a:moveTo>
                  <a:pt x="70150" y="48302"/>
                </a:moveTo>
                <a:lnTo>
                  <a:pt x="70150" y="48302"/>
                </a:lnTo>
                <a:cubicBezTo>
                  <a:pt x="69888" y="51091"/>
                  <a:pt x="69233" y="53842"/>
                  <a:pt x="67848" y="56294"/>
                </a:cubicBezTo>
                <a:cubicBezTo>
                  <a:pt x="66650" y="58446"/>
                  <a:pt x="65040" y="60262"/>
                  <a:pt x="63075" y="61778"/>
                </a:cubicBezTo>
                <a:cubicBezTo>
                  <a:pt x="59332" y="64716"/>
                  <a:pt x="54709" y="66289"/>
                  <a:pt x="49992" y="67206"/>
                </a:cubicBezTo>
                <a:cubicBezTo>
                  <a:pt x="55177" y="63912"/>
                  <a:pt x="59519" y="59251"/>
                  <a:pt x="62607" y="53898"/>
                </a:cubicBezTo>
                <a:cubicBezTo>
                  <a:pt x="63262" y="53617"/>
                  <a:pt x="63899" y="53337"/>
                  <a:pt x="64516" y="53000"/>
                </a:cubicBezTo>
                <a:cubicBezTo>
                  <a:pt x="66687" y="51839"/>
                  <a:pt x="68634" y="50248"/>
                  <a:pt x="70150" y="48302"/>
                </a:cubicBezTo>
                <a:close/>
                <a:moveTo>
                  <a:pt x="40859" y="67299"/>
                </a:moveTo>
                <a:cubicBezTo>
                  <a:pt x="41008" y="67318"/>
                  <a:pt x="41158" y="67318"/>
                  <a:pt x="41308" y="67337"/>
                </a:cubicBezTo>
                <a:cubicBezTo>
                  <a:pt x="40877" y="67468"/>
                  <a:pt x="40447" y="67599"/>
                  <a:pt x="40016" y="67711"/>
                </a:cubicBezTo>
                <a:cubicBezTo>
                  <a:pt x="40297" y="67580"/>
                  <a:pt x="40578" y="67449"/>
                  <a:pt x="40859" y="67299"/>
                </a:cubicBezTo>
                <a:close/>
                <a:moveTo>
                  <a:pt x="11698" y="39767"/>
                </a:moveTo>
                <a:cubicBezTo>
                  <a:pt x="11754" y="40778"/>
                  <a:pt x="11979" y="41770"/>
                  <a:pt x="12391" y="42724"/>
                </a:cubicBezTo>
                <a:cubicBezTo>
                  <a:pt x="12990" y="44184"/>
                  <a:pt x="13944" y="45382"/>
                  <a:pt x="15273" y="46243"/>
                </a:cubicBezTo>
                <a:cubicBezTo>
                  <a:pt x="15779" y="46561"/>
                  <a:pt x="16321" y="46823"/>
                  <a:pt x="16883" y="47067"/>
                </a:cubicBezTo>
                <a:cubicBezTo>
                  <a:pt x="17033" y="49238"/>
                  <a:pt x="17519" y="51371"/>
                  <a:pt x="18474" y="53337"/>
                </a:cubicBezTo>
                <a:cubicBezTo>
                  <a:pt x="18848" y="54104"/>
                  <a:pt x="19335" y="54853"/>
                  <a:pt x="19859" y="55545"/>
                </a:cubicBezTo>
                <a:cubicBezTo>
                  <a:pt x="19896" y="55863"/>
                  <a:pt x="19934" y="56182"/>
                  <a:pt x="19990" y="56481"/>
                </a:cubicBezTo>
                <a:cubicBezTo>
                  <a:pt x="20439" y="59270"/>
                  <a:pt x="21749" y="61890"/>
                  <a:pt x="23546" y="64080"/>
                </a:cubicBezTo>
                <a:cubicBezTo>
                  <a:pt x="24800" y="65615"/>
                  <a:pt x="26391" y="66850"/>
                  <a:pt x="28113" y="67823"/>
                </a:cubicBezTo>
                <a:cubicBezTo>
                  <a:pt x="27888" y="67786"/>
                  <a:pt x="27645" y="67730"/>
                  <a:pt x="27420" y="67674"/>
                </a:cubicBezTo>
                <a:cubicBezTo>
                  <a:pt x="24351" y="66906"/>
                  <a:pt x="21805" y="65821"/>
                  <a:pt x="19091" y="64192"/>
                </a:cubicBezTo>
                <a:cubicBezTo>
                  <a:pt x="14468" y="61441"/>
                  <a:pt x="10519" y="57642"/>
                  <a:pt x="7749" y="53037"/>
                </a:cubicBezTo>
                <a:cubicBezTo>
                  <a:pt x="7599" y="51072"/>
                  <a:pt x="7787" y="49069"/>
                  <a:pt x="8273" y="47142"/>
                </a:cubicBezTo>
                <a:cubicBezTo>
                  <a:pt x="8947" y="44503"/>
                  <a:pt x="10107" y="41995"/>
                  <a:pt x="11698" y="39767"/>
                </a:cubicBezTo>
                <a:close/>
                <a:moveTo>
                  <a:pt x="53723" y="0"/>
                </a:moveTo>
                <a:cubicBezTo>
                  <a:pt x="49841" y="0"/>
                  <a:pt x="45941" y="1120"/>
                  <a:pt x="42768" y="3307"/>
                </a:cubicBezTo>
                <a:cubicBezTo>
                  <a:pt x="42319" y="3607"/>
                  <a:pt x="41851" y="3963"/>
                  <a:pt x="41364" y="4337"/>
                </a:cubicBezTo>
                <a:cubicBezTo>
                  <a:pt x="40765" y="4243"/>
                  <a:pt x="40147" y="4150"/>
                  <a:pt x="39548" y="4075"/>
                </a:cubicBezTo>
                <a:cubicBezTo>
                  <a:pt x="38657" y="3980"/>
                  <a:pt x="37764" y="3934"/>
                  <a:pt x="36872" y="3934"/>
                </a:cubicBezTo>
                <a:cubicBezTo>
                  <a:pt x="31053" y="3934"/>
                  <a:pt x="25272" y="5887"/>
                  <a:pt x="20420" y="9035"/>
                </a:cubicBezTo>
                <a:cubicBezTo>
                  <a:pt x="14880" y="12610"/>
                  <a:pt x="10388" y="17607"/>
                  <a:pt x="6720" y="23053"/>
                </a:cubicBezTo>
                <a:cubicBezTo>
                  <a:pt x="2920" y="28743"/>
                  <a:pt x="1" y="35388"/>
                  <a:pt x="487" y="42369"/>
                </a:cubicBezTo>
                <a:cubicBezTo>
                  <a:pt x="843" y="47441"/>
                  <a:pt x="2714" y="52214"/>
                  <a:pt x="5503" y="56406"/>
                </a:cubicBezTo>
                <a:cubicBezTo>
                  <a:pt x="6476" y="60655"/>
                  <a:pt x="8835" y="64567"/>
                  <a:pt x="12353" y="67262"/>
                </a:cubicBezTo>
                <a:cubicBezTo>
                  <a:pt x="15879" y="69970"/>
                  <a:pt x="20111" y="70895"/>
                  <a:pt x="24414" y="70895"/>
                </a:cubicBezTo>
                <a:cubicBezTo>
                  <a:pt x="24543" y="70895"/>
                  <a:pt x="24671" y="70894"/>
                  <a:pt x="24800" y="70893"/>
                </a:cubicBezTo>
                <a:cubicBezTo>
                  <a:pt x="27636" y="71786"/>
                  <a:pt x="30590" y="72236"/>
                  <a:pt x="33544" y="72236"/>
                </a:cubicBezTo>
                <a:cubicBezTo>
                  <a:pt x="36224" y="72236"/>
                  <a:pt x="38904" y="71865"/>
                  <a:pt x="41495" y="71117"/>
                </a:cubicBezTo>
                <a:cubicBezTo>
                  <a:pt x="41673" y="71120"/>
                  <a:pt x="41850" y="71121"/>
                  <a:pt x="42028" y="71121"/>
                </a:cubicBezTo>
                <a:cubicBezTo>
                  <a:pt x="44657" y="71121"/>
                  <a:pt x="47280" y="70864"/>
                  <a:pt x="49805" y="70444"/>
                </a:cubicBezTo>
                <a:cubicBezTo>
                  <a:pt x="55364" y="69545"/>
                  <a:pt x="60904" y="67355"/>
                  <a:pt x="65265" y="63724"/>
                </a:cubicBezTo>
                <a:cubicBezTo>
                  <a:pt x="67361" y="61984"/>
                  <a:pt x="69158" y="59813"/>
                  <a:pt x="70412" y="57379"/>
                </a:cubicBezTo>
                <a:cubicBezTo>
                  <a:pt x="72022" y="54254"/>
                  <a:pt x="72714" y="50735"/>
                  <a:pt x="72920" y="47235"/>
                </a:cubicBezTo>
                <a:cubicBezTo>
                  <a:pt x="72995" y="45831"/>
                  <a:pt x="72995" y="44428"/>
                  <a:pt x="72883" y="43005"/>
                </a:cubicBezTo>
                <a:cubicBezTo>
                  <a:pt x="73538" y="41040"/>
                  <a:pt x="73893" y="38962"/>
                  <a:pt x="74080" y="36904"/>
                </a:cubicBezTo>
                <a:lnTo>
                  <a:pt x="74099" y="36904"/>
                </a:lnTo>
                <a:cubicBezTo>
                  <a:pt x="74548" y="32168"/>
                  <a:pt x="74155" y="27396"/>
                  <a:pt x="72995" y="22791"/>
                </a:cubicBezTo>
                <a:cubicBezTo>
                  <a:pt x="73444" y="19273"/>
                  <a:pt x="72976" y="15660"/>
                  <a:pt x="71591" y="12310"/>
                </a:cubicBezTo>
                <a:cubicBezTo>
                  <a:pt x="69326" y="6882"/>
                  <a:pt x="64928" y="2447"/>
                  <a:pt x="59220" y="781"/>
                </a:cubicBezTo>
                <a:cubicBezTo>
                  <a:pt x="57446" y="259"/>
                  <a:pt x="55587" y="0"/>
                  <a:pt x="5372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59" name="Google Shape;159;p14"/>
          <p:cNvPicPr preferRelativeResize="0"/>
          <p:nvPr/>
        </p:nvPicPr>
        <p:blipFill>
          <a:blip r:embed="rId6">
            <a:alphaModFix/>
          </a:blip>
          <a:stretch>
            <a:fillRect/>
          </a:stretch>
        </p:blipFill>
        <p:spPr>
          <a:xfrm rot="7679214">
            <a:off x="361875" y="4526876"/>
            <a:ext cx="1347750" cy="1142450"/>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text 1">
  <p:cSld name="TITLE_AND_BODY_1">
    <p:spTree>
      <p:nvGrpSpPr>
        <p:cNvPr id="1" name="Shape 160"/>
        <p:cNvGrpSpPr/>
        <p:nvPr/>
      </p:nvGrpSpPr>
      <p:grpSpPr>
        <a:xfrm>
          <a:off x="0" y="0"/>
          <a:ext cx="0" cy="0"/>
          <a:chOff x="0" y="0"/>
          <a:chExt cx="0" cy="0"/>
        </a:xfrm>
      </p:grpSpPr>
      <p:sp>
        <p:nvSpPr>
          <p:cNvPr id="161" name="Google Shape;161;p15"/>
          <p:cNvSpPr txBox="1">
            <a:spLocks noGrp="1"/>
          </p:cNvSpPr>
          <p:nvPr>
            <p:ph type="title"/>
          </p:nvPr>
        </p:nvSpPr>
        <p:spPr>
          <a:xfrm>
            <a:off x="720000" y="1054625"/>
            <a:ext cx="4001700" cy="17043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62" name="Google Shape;162;p15"/>
          <p:cNvSpPr txBox="1">
            <a:spLocks noGrp="1"/>
          </p:cNvSpPr>
          <p:nvPr>
            <p:ph type="subTitle" idx="1"/>
          </p:nvPr>
        </p:nvSpPr>
        <p:spPr>
          <a:xfrm>
            <a:off x="715100" y="2928250"/>
            <a:ext cx="4001700" cy="876600"/>
          </a:xfrm>
          <a:prstGeom prst="rect">
            <a:avLst/>
          </a:prstGeom>
        </p:spPr>
        <p:txBody>
          <a:bodyPr spcFirstLastPara="1" wrap="square" lIns="91425" tIns="91425" rIns="91425" bIns="91425" anchor="t" anchorCtr="0">
            <a:noAutofit/>
          </a:bodyPr>
          <a:lstStyle>
            <a:lvl1pPr lvl="0">
              <a:spcBef>
                <a:spcPts val="0"/>
              </a:spcBef>
              <a:spcAft>
                <a:spcPts val="0"/>
              </a:spcAft>
              <a:buClr>
                <a:srgbClr val="191919"/>
              </a:buClr>
              <a:buSzPts val="1400"/>
              <a:buFont typeface="Anaheim"/>
              <a:buChar char="●"/>
              <a:defRPr/>
            </a:lvl1pPr>
            <a:lvl2pPr lvl="1">
              <a:spcBef>
                <a:spcPts val="0"/>
              </a:spcBef>
              <a:spcAft>
                <a:spcPts val="0"/>
              </a:spcAft>
              <a:buClr>
                <a:srgbClr val="191919"/>
              </a:buClr>
              <a:buSzPts val="1400"/>
              <a:buFont typeface="Anaheim"/>
              <a:buChar char="○"/>
              <a:defRPr/>
            </a:lvl2pPr>
            <a:lvl3pPr lvl="2">
              <a:spcBef>
                <a:spcPts val="0"/>
              </a:spcBef>
              <a:spcAft>
                <a:spcPts val="0"/>
              </a:spcAft>
              <a:buClr>
                <a:srgbClr val="191919"/>
              </a:buClr>
              <a:buSzPts val="1400"/>
              <a:buFont typeface="Anaheim"/>
              <a:buChar char="■"/>
              <a:defRPr/>
            </a:lvl3pPr>
            <a:lvl4pPr lvl="3">
              <a:spcBef>
                <a:spcPts val="0"/>
              </a:spcBef>
              <a:spcAft>
                <a:spcPts val="0"/>
              </a:spcAft>
              <a:buClr>
                <a:srgbClr val="191919"/>
              </a:buClr>
              <a:buSzPts val="1400"/>
              <a:buFont typeface="Anaheim"/>
              <a:buChar char="●"/>
              <a:defRPr/>
            </a:lvl4pPr>
            <a:lvl5pPr lvl="4">
              <a:spcBef>
                <a:spcPts val="0"/>
              </a:spcBef>
              <a:spcAft>
                <a:spcPts val="0"/>
              </a:spcAft>
              <a:buClr>
                <a:srgbClr val="191919"/>
              </a:buClr>
              <a:buSzPts val="1400"/>
              <a:buFont typeface="Anaheim"/>
              <a:buChar char="○"/>
              <a:defRPr/>
            </a:lvl5pPr>
            <a:lvl6pPr lvl="5">
              <a:spcBef>
                <a:spcPts val="0"/>
              </a:spcBef>
              <a:spcAft>
                <a:spcPts val="0"/>
              </a:spcAft>
              <a:buClr>
                <a:srgbClr val="191919"/>
              </a:buClr>
              <a:buSzPts val="1400"/>
              <a:buFont typeface="Anaheim"/>
              <a:buChar char="■"/>
              <a:defRPr/>
            </a:lvl6pPr>
            <a:lvl7pPr lvl="6">
              <a:spcBef>
                <a:spcPts val="0"/>
              </a:spcBef>
              <a:spcAft>
                <a:spcPts val="0"/>
              </a:spcAft>
              <a:buClr>
                <a:srgbClr val="191919"/>
              </a:buClr>
              <a:buSzPts val="1400"/>
              <a:buFont typeface="Anaheim"/>
              <a:buChar char="●"/>
              <a:defRPr/>
            </a:lvl7pPr>
            <a:lvl8pPr lvl="7">
              <a:spcBef>
                <a:spcPts val="0"/>
              </a:spcBef>
              <a:spcAft>
                <a:spcPts val="0"/>
              </a:spcAft>
              <a:buClr>
                <a:srgbClr val="191919"/>
              </a:buClr>
              <a:buSzPts val="1400"/>
              <a:buFont typeface="Anaheim"/>
              <a:buChar char="○"/>
              <a:defRPr/>
            </a:lvl8pPr>
            <a:lvl9pPr lvl="8">
              <a:spcBef>
                <a:spcPts val="0"/>
              </a:spcBef>
              <a:spcAft>
                <a:spcPts val="0"/>
              </a:spcAft>
              <a:buClr>
                <a:srgbClr val="191919"/>
              </a:buClr>
              <a:buSzPts val="1400"/>
              <a:buFont typeface="Anaheim"/>
              <a:buChar char="■"/>
              <a:defRPr/>
            </a:lvl9pPr>
          </a:lstStyle>
          <a:p>
            <a:endParaRPr/>
          </a:p>
        </p:txBody>
      </p:sp>
      <p:pic>
        <p:nvPicPr>
          <p:cNvPr id="163" name="Google Shape;163;p15"/>
          <p:cNvPicPr preferRelativeResize="0"/>
          <p:nvPr/>
        </p:nvPicPr>
        <p:blipFill>
          <a:blip r:embed="rId2">
            <a:alphaModFix/>
          </a:blip>
          <a:stretch>
            <a:fillRect/>
          </a:stretch>
        </p:blipFill>
        <p:spPr>
          <a:xfrm rot="-5539333">
            <a:off x="4545952" y="344468"/>
            <a:ext cx="5435347" cy="2361565"/>
          </a:xfrm>
          <a:prstGeom prst="rect">
            <a:avLst/>
          </a:prstGeom>
          <a:noFill/>
          <a:ln>
            <a:noFill/>
          </a:ln>
        </p:spPr>
      </p:pic>
      <p:pic>
        <p:nvPicPr>
          <p:cNvPr id="164" name="Google Shape;164;p15"/>
          <p:cNvPicPr preferRelativeResize="0"/>
          <p:nvPr/>
        </p:nvPicPr>
        <p:blipFill>
          <a:blip r:embed="rId3">
            <a:alphaModFix/>
          </a:blip>
          <a:stretch>
            <a:fillRect/>
          </a:stretch>
        </p:blipFill>
        <p:spPr>
          <a:xfrm rot="360765">
            <a:off x="5384190" y="2065512"/>
            <a:ext cx="4980668" cy="5143498"/>
          </a:xfrm>
          <a:prstGeom prst="rect">
            <a:avLst/>
          </a:prstGeom>
          <a:noFill/>
          <a:ln>
            <a:noFill/>
          </a:ln>
        </p:spPr>
      </p:pic>
      <p:pic>
        <p:nvPicPr>
          <p:cNvPr id="165" name="Google Shape;165;p15"/>
          <p:cNvPicPr preferRelativeResize="0"/>
          <p:nvPr/>
        </p:nvPicPr>
        <p:blipFill>
          <a:blip r:embed="rId4">
            <a:alphaModFix/>
          </a:blip>
          <a:stretch>
            <a:fillRect/>
          </a:stretch>
        </p:blipFill>
        <p:spPr>
          <a:xfrm rot="7926911">
            <a:off x="4636226" y="-463374"/>
            <a:ext cx="5572051" cy="1292251"/>
          </a:xfrm>
          <a:prstGeom prst="rect">
            <a:avLst/>
          </a:prstGeom>
          <a:noFill/>
          <a:ln>
            <a:noFill/>
          </a:ln>
        </p:spPr>
      </p:pic>
      <p:sp>
        <p:nvSpPr>
          <p:cNvPr id="166" name="Google Shape;166;p15"/>
          <p:cNvSpPr/>
          <p:nvPr/>
        </p:nvSpPr>
        <p:spPr>
          <a:xfrm rot="1502300">
            <a:off x="4328584" y="4510817"/>
            <a:ext cx="486831" cy="911494"/>
          </a:xfrm>
          <a:custGeom>
            <a:avLst/>
            <a:gdLst/>
            <a:ahLst/>
            <a:cxnLst/>
            <a:rect l="l" t="t" r="r" b="b"/>
            <a:pathLst>
              <a:path w="20791" h="38927" extrusionOk="0">
                <a:moveTo>
                  <a:pt x="17846" y="1"/>
                </a:moveTo>
                <a:cubicBezTo>
                  <a:pt x="14711" y="1"/>
                  <a:pt x="11272" y="643"/>
                  <a:pt x="8663" y="2353"/>
                </a:cubicBezTo>
                <a:cubicBezTo>
                  <a:pt x="7646" y="3014"/>
                  <a:pt x="8102" y="4657"/>
                  <a:pt x="9225" y="4657"/>
                </a:cubicBezTo>
                <a:cubicBezTo>
                  <a:pt x="9342" y="4657"/>
                  <a:pt x="9467" y="4639"/>
                  <a:pt x="9598" y="4599"/>
                </a:cubicBezTo>
                <a:cubicBezTo>
                  <a:pt x="11096" y="4132"/>
                  <a:pt x="12574" y="3626"/>
                  <a:pt x="14128" y="3364"/>
                </a:cubicBezTo>
                <a:cubicBezTo>
                  <a:pt x="14371" y="3327"/>
                  <a:pt x="14614" y="3308"/>
                  <a:pt x="14858" y="3271"/>
                </a:cubicBezTo>
                <a:lnTo>
                  <a:pt x="14858" y="3271"/>
                </a:lnTo>
                <a:cubicBezTo>
                  <a:pt x="14671" y="3458"/>
                  <a:pt x="14483" y="3645"/>
                  <a:pt x="14315" y="3832"/>
                </a:cubicBezTo>
                <a:cubicBezTo>
                  <a:pt x="13229" y="4993"/>
                  <a:pt x="12144" y="6134"/>
                  <a:pt x="10983" y="7220"/>
                </a:cubicBezTo>
                <a:cubicBezTo>
                  <a:pt x="9879" y="8305"/>
                  <a:pt x="8719" y="9316"/>
                  <a:pt x="7521" y="10308"/>
                </a:cubicBezTo>
                <a:cubicBezTo>
                  <a:pt x="6941" y="10813"/>
                  <a:pt x="6342" y="11300"/>
                  <a:pt x="5724" y="11768"/>
                </a:cubicBezTo>
                <a:cubicBezTo>
                  <a:pt x="5481" y="11974"/>
                  <a:pt x="5387" y="12049"/>
                  <a:pt x="5050" y="12311"/>
                </a:cubicBezTo>
                <a:cubicBezTo>
                  <a:pt x="4713" y="12554"/>
                  <a:pt x="4377" y="12816"/>
                  <a:pt x="4021" y="13059"/>
                </a:cubicBezTo>
                <a:cubicBezTo>
                  <a:pt x="3366" y="13546"/>
                  <a:pt x="2973" y="14182"/>
                  <a:pt x="3085" y="15025"/>
                </a:cubicBezTo>
                <a:cubicBezTo>
                  <a:pt x="3179" y="15755"/>
                  <a:pt x="3740" y="16503"/>
                  <a:pt x="4508" y="16672"/>
                </a:cubicBezTo>
                <a:cubicBezTo>
                  <a:pt x="5297" y="16840"/>
                  <a:pt x="6078" y="16909"/>
                  <a:pt x="6858" y="16909"/>
                </a:cubicBezTo>
                <a:cubicBezTo>
                  <a:pt x="8242" y="16909"/>
                  <a:pt x="9620" y="16692"/>
                  <a:pt x="11021" y="16428"/>
                </a:cubicBezTo>
                <a:cubicBezTo>
                  <a:pt x="11508" y="16335"/>
                  <a:pt x="11994" y="16241"/>
                  <a:pt x="12500" y="16148"/>
                </a:cubicBezTo>
                <a:cubicBezTo>
                  <a:pt x="12724" y="16110"/>
                  <a:pt x="12949" y="16054"/>
                  <a:pt x="13173" y="16017"/>
                </a:cubicBezTo>
                <a:cubicBezTo>
                  <a:pt x="13286" y="16017"/>
                  <a:pt x="13379" y="15998"/>
                  <a:pt x="13473" y="15979"/>
                </a:cubicBezTo>
                <a:cubicBezTo>
                  <a:pt x="13529" y="15979"/>
                  <a:pt x="13660" y="15960"/>
                  <a:pt x="13735" y="15942"/>
                </a:cubicBezTo>
                <a:cubicBezTo>
                  <a:pt x="14184" y="15904"/>
                  <a:pt x="14633" y="15867"/>
                  <a:pt x="15101" y="15867"/>
                </a:cubicBezTo>
                <a:cubicBezTo>
                  <a:pt x="15176" y="15867"/>
                  <a:pt x="15251" y="15886"/>
                  <a:pt x="15344" y="15886"/>
                </a:cubicBezTo>
                <a:cubicBezTo>
                  <a:pt x="14614" y="16484"/>
                  <a:pt x="13885" y="17065"/>
                  <a:pt x="13155" y="17645"/>
                </a:cubicBezTo>
                <a:lnTo>
                  <a:pt x="7521" y="22174"/>
                </a:lnTo>
                <a:lnTo>
                  <a:pt x="1251" y="27228"/>
                </a:lnTo>
                <a:cubicBezTo>
                  <a:pt x="1" y="28261"/>
                  <a:pt x="926" y="30680"/>
                  <a:pt x="2515" y="30680"/>
                </a:cubicBezTo>
                <a:cubicBezTo>
                  <a:pt x="2567" y="30680"/>
                  <a:pt x="2620" y="30677"/>
                  <a:pt x="2673" y="30672"/>
                </a:cubicBezTo>
                <a:cubicBezTo>
                  <a:pt x="5705" y="30335"/>
                  <a:pt x="8719" y="29848"/>
                  <a:pt x="11713" y="29324"/>
                </a:cubicBezTo>
                <a:lnTo>
                  <a:pt x="11713" y="29324"/>
                </a:lnTo>
                <a:cubicBezTo>
                  <a:pt x="11302" y="29792"/>
                  <a:pt x="10852" y="30279"/>
                  <a:pt x="10366" y="30803"/>
                </a:cubicBezTo>
                <a:cubicBezTo>
                  <a:pt x="9542" y="31664"/>
                  <a:pt x="8681" y="32506"/>
                  <a:pt x="7783" y="33292"/>
                </a:cubicBezTo>
                <a:cubicBezTo>
                  <a:pt x="6866" y="34097"/>
                  <a:pt x="5780" y="34789"/>
                  <a:pt x="4994" y="35706"/>
                </a:cubicBezTo>
                <a:cubicBezTo>
                  <a:pt x="4358" y="36418"/>
                  <a:pt x="4227" y="37428"/>
                  <a:pt x="4844" y="38214"/>
                </a:cubicBezTo>
                <a:cubicBezTo>
                  <a:pt x="5231" y="38706"/>
                  <a:pt x="5749" y="38927"/>
                  <a:pt x="6299" y="38927"/>
                </a:cubicBezTo>
                <a:cubicBezTo>
                  <a:pt x="6627" y="38927"/>
                  <a:pt x="6967" y="38848"/>
                  <a:pt x="7296" y="38701"/>
                </a:cubicBezTo>
                <a:cubicBezTo>
                  <a:pt x="8513" y="38139"/>
                  <a:pt x="9580" y="37091"/>
                  <a:pt x="10553" y="36212"/>
                </a:cubicBezTo>
                <a:cubicBezTo>
                  <a:pt x="11508" y="35369"/>
                  <a:pt x="12425" y="34490"/>
                  <a:pt x="13286" y="33573"/>
                </a:cubicBezTo>
                <a:cubicBezTo>
                  <a:pt x="15101" y="31664"/>
                  <a:pt x="16748" y="29586"/>
                  <a:pt x="18208" y="27377"/>
                </a:cubicBezTo>
                <a:cubicBezTo>
                  <a:pt x="18657" y="26722"/>
                  <a:pt x="18526" y="25749"/>
                  <a:pt x="18058" y="25150"/>
                </a:cubicBezTo>
                <a:cubicBezTo>
                  <a:pt x="17645" y="24619"/>
                  <a:pt x="17068" y="24367"/>
                  <a:pt x="16439" y="24367"/>
                </a:cubicBezTo>
                <a:cubicBezTo>
                  <a:pt x="16271" y="24367"/>
                  <a:pt x="16098" y="24385"/>
                  <a:pt x="15925" y="24420"/>
                </a:cubicBezTo>
                <a:cubicBezTo>
                  <a:pt x="13828" y="24832"/>
                  <a:pt x="11713" y="25244"/>
                  <a:pt x="9617" y="25618"/>
                </a:cubicBezTo>
                <a:cubicBezTo>
                  <a:pt x="11882" y="23765"/>
                  <a:pt x="14147" y="21931"/>
                  <a:pt x="16430" y="20097"/>
                </a:cubicBezTo>
                <a:cubicBezTo>
                  <a:pt x="17366" y="19329"/>
                  <a:pt x="18451" y="18637"/>
                  <a:pt x="19237" y="17720"/>
                </a:cubicBezTo>
                <a:cubicBezTo>
                  <a:pt x="20342" y="16466"/>
                  <a:pt x="20791" y="14594"/>
                  <a:pt x="19518" y="13265"/>
                </a:cubicBezTo>
                <a:cubicBezTo>
                  <a:pt x="18582" y="12273"/>
                  <a:pt x="17160" y="12030"/>
                  <a:pt x="15868" y="11918"/>
                </a:cubicBezTo>
                <a:cubicBezTo>
                  <a:pt x="15619" y="11898"/>
                  <a:pt x="15370" y="11889"/>
                  <a:pt x="15119" y="11889"/>
                </a:cubicBezTo>
                <a:cubicBezTo>
                  <a:pt x="14184" y="11889"/>
                  <a:pt x="13242" y="12013"/>
                  <a:pt x="12312" y="12161"/>
                </a:cubicBezTo>
                <a:cubicBezTo>
                  <a:pt x="11919" y="12217"/>
                  <a:pt x="11508" y="12292"/>
                  <a:pt x="11114" y="12367"/>
                </a:cubicBezTo>
                <a:cubicBezTo>
                  <a:pt x="11975" y="11618"/>
                  <a:pt x="12836" y="10832"/>
                  <a:pt x="13641" y="10027"/>
                </a:cubicBezTo>
                <a:cubicBezTo>
                  <a:pt x="14802" y="8904"/>
                  <a:pt x="15925" y="7725"/>
                  <a:pt x="16991" y="6509"/>
                </a:cubicBezTo>
                <a:cubicBezTo>
                  <a:pt x="18096" y="5236"/>
                  <a:pt x="18994" y="3795"/>
                  <a:pt x="20005" y="2428"/>
                </a:cubicBezTo>
                <a:cubicBezTo>
                  <a:pt x="20772" y="1399"/>
                  <a:pt x="19724" y="70"/>
                  <a:pt x="18620" y="14"/>
                </a:cubicBezTo>
                <a:cubicBezTo>
                  <a:pt x="18364" y="5"/>
                  <a:pt x="18106" y="1"/>
                  <a:pt x="1784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15"/>
          <p:cNvSpPr/>
          <p:nvPr/>
        </p:nvSpPr>
        <p:spPr>
          <a:xfrm rot="3041618">
            <a:off x="8659891" y="3367461"/>
            <a:ext cx="844296" cy="1414243"/>
          </a:xfrm>
          <a:custGeom>
            <a:avLst/>
            <a:gdLst/>
            <a:ahLst/>
            <a:cxnLst/>
            <a:rect l="l" t="t" r="r" b="b"/>
            <a:pathLst>
              <a:path w="23284" h="39002" extrusionOk="0">
                <a:moveTo>
                  <a:pt x="11211" y="7944"/>
                </a:moveTo>
                <a:cubicBezTo>
                  <a:pt x="11530" y="8412"/>
                  <a:pt x="11810" y="8917"/>
                  <a:pt x="12110" y="9385"/>
                </a:cubicBezTo>
                <a:cubicBezTo>
                  <a:pt x="12653" y="10321"/>
                  <a:pt x="13158" y="11294"/>
                  <a:pt x="13588" y="12305"/>
                </a:cubicBezTo>
                <a:cubicBezTo>
                  <a:pt x="12784" y="12305"/>
                  <a:pt x="11941" y="12511"/>
                  <a:pt x="11080" y="12941"/>
                </a:cubicBezTo>
                <a:cubicBezTo>
                  <a:pt x="8891" y="13989"/>
                  <a:pt x="7599" y="16366"/>
                  <a:pt x="6963" y="18612"/>
                </a:cubicBezTo>
                <a:cubicBezTo>
                  <a:pt x="6607" y="19810"/>
                  <a:pt x="6439" y="21064"/>
                  <a:pt x="6420" y="22337"/>
                </a:cubicBezTo>
                <a:cubicBezTo>
                  <a:pt x="6331" y="22408"/>
                  <a:pt x="6225" y="22462"/>
                  <a:pt x="6118" y="22532"/>
                </a:cubicBezTo>
                <a:lnTo>
                  <a:pt x="6118" y="22532"/>
                </a:lnTo>
                <a:cubicBezTo>
                  <a:pt x="5579" y="19802"/>
                  <a:pt x="5953" y="16924"/>
                  <a:pt x="6588" y="14232"/>
                </a:cubicBezTo>
                <a:cubicBezTo>
                  <a:pt x="7038" y="12342"/>
                  <a:pt x="7524" y="10152"/>
                  <a:pt x="8572" y="8430"/>
                </a:cubicBezTo>
                <a:cubicBezTo>
                  <a:pt x="8965" y="8374"/>
                  <a:pt x="9358" y="8281"/>
                  <a:pt x="9733" y="8168"/>
                </a:cubicBezTo>
                <a:cubicBezTo>
                  <a:pt x="10219" y="8037"/>
                  <a:pt x="10725" y="7962"/>
                  <a:pt x="11211" y="7944"/>
                </a:cubicBezTo>
                <a:close/>
                <a:moveTo>
                  <a:pt x="13351" y="15408"/>
                </a:moveTo>
                <a:cubicBezTo>
                  <a:pt x="13642" y="15408"/>
                  <a:pt x="13932" y="15523"/>
                  <a:pt x="14187" y="15786"/>
                </a:cubicBezTo>
                <a:cubicBezTo>
                  <a:pt x="14562" y="16160"/>
                  <a:pt x="14880" y="16628"/>
                  <a:pt x="15161" y="17115"/>
                </a:cubicBezTo>
                <a:cubicBezTo>
                  <a:pt x="15366" y="18088"/>
                  <a:pt x="15479" y="19043"/>
                  <a:pt x="15460" y="19997"/>
                </a:cubicBezTo>
                <a:cubicBezTo>
                  <a:pt x="15441" y="20502"/>
                  <a:pt x="15366" y="21064"/>
                  <a:pt x="15254" y="21569"/>
                </a:cubicBezTo>
                <a:cubicBezTo>
                  <a:pt x="14786" y="22224"/>
                  <a:pt x="14262" y="22842"/>
                  <a:pt x="13719" y="23422"/>
                </a:cubicBezTo>
                <a:cubicBezTo>
                  <a:pt x="12989" y="22748"/>
                  <a:pt x="12110" y="22224"/>
                  <a:pt x="11174" y="21906"/>
                </a:cubicBezTo>
                <a:cubicBezTo>
                  <a:pt x="10874" y="21064"/>
                  <a:pt x="10893" y="20109"/>
                  <a:pt x="11006" y="19248"/>
                </a:cubicBezTo>
                <a:cubicBezTo>
                  <a:pt x="11155" y="18200"/>
                  <a:pt x="11399" y="16965"/>
                  <a:pt x="12091" y="16123"/>
                </a:cubicBezTo>
                <a:cubicBezTo>
                  <a:pt x="12434" y="15689"/>
                  <a:pt x="12894" y="15408"/>
                  <a:pt x="13351" y="15408"/>
                </a:cubicBezTo>
                <a:close/>
                <a:moveTo>
                  <a:pt x="9789" y="25125"/>
                </a:moveTo>
                <a:lnTo>
                  <a:pt x="9789" y="25125"/>
                </a:lnTo>
                <a:cubicBezTo>
                  <a:pt x="10014" y="25369"/>
                  <a:pt x="10257" y="25575"/>
                  <a:pt x="10519" y="25781"/>
                </a:cubicBezTo>
                <a:cubicBezTo>
                  <a:pt x="10425" y="25930"/>
                  <a:pt x="10332" y="26080"/>
                  <a:pt x="10238" y="26230"/>
                </a:cubicBezTo>
                <a:cubicBezTo>
                  <a:pt x="10051" y="25893"/>
                  <a:pt x="9901" y="25518"/>
                  <a:pt x="9789" y="25125"/>
                </a:cubicBezTo>
                <a:close/>
                <a:moveTo>
                  <a:pt x="16882" y="24938"/>
                </a:moveTo>
                <a:cubicBezTo>
                  <a:pt x="16677" y="25575"/>
                  <a:pt x="16358" y="26155"/>
                  <a:pt x="15928" y="26660"/>
                </a:cubicBezTo>
                <a:cubicBezTo>
                  <a:pt x="15853" y="26436"/>
                  <a:pt x="15741" y="26211"/>
                  <a:pt x="15647" y="26005"/>
                </a:cubicBezTo>
                <a:cubicBezTo>
                  <a:pt x="16096" y="25724"/>
                  <a:pt x="16508" y="25369"/>
                  <a:pt x="16882" y="24938"/>
                </a:cubicBezTo>
                <a:close/>
                <a:moveTo>
                  <a:pt x="13345" y="27633"/>
                </a:moveTo>
                <a:cubicBezTo>
                  <a:pt x="13420" y="27821"/>
                  <a:pt x="13476" y="27989"/>
                  <a:pt x="13514" y="28176"/>
                </a:cubicBezTo>
                <a:cubicBezTo>
                  <a:pt x="13359" y="28207"/>
                  <a:pt x="13204" y="28221"/>
                  <a:pt x="13050" y="28221"/>
                </a:cubicBezTo>
                <a:cubicBezTo>
                  <a:pt x="12924" y="28221"/>
                  <a:pt x="12797" y="28212"/>
                  <a:pt x="12671" y="28195"/>
                </a:cubicBezTo>
                <a:cubicBezTo>
                  <a:pt x="12896" y="28008"/>
                  <a:pt x="13120" y="27839"/>
                  <a:pt x="13345" y="27652"/>
                </a:cubicBezTo>
                <a:lnTo>
                  <a:pt x="13345" y="27633"/>
                </a:lnTo>
                <a:close/>
                <a:moveTo>
                  <a:pt x="2939" y="21738"/>
                </a:moveTo>
                <a:lnTo>
                  <a:pt x="2939" y="21738"/>
                </a:lnTo>
                <a:cubicBezTo>
                  <a:pt x="3070" y="22917"/>
                  <a:pt x="3294" y="24077"/>
                  <a:pt x="3687" y="25219"/>
                </a:cubicBezTo>
                <a:cubicBezTo>
                  <a:pt x="3837" y="25706"/>
                  <a:pt x="4043" y="26155"/>
                  <a:pt x="4249" y="26623"/>
                </a:cubicBezTo>
                <a:cubicBezTo>
                  <a:pt x="4380" y="27783"/>
                  <a:pt x="4979" y="28663"/>
                  <a:pt x="5802" y="29224"/>
                </a:cubicBezTo>
                <a:cubicBezTo>
                  <a:pt x="6738" y="30497"/>
                  <a:pt x="7899" y="31583"/>
                  <a:pt x="9227" y="32369"/>
                </a:cubicBezTo>
                <a:cubicBezTo>
                  <a:pt x="9321" y="32687"/>
                  <a:pt x="9471" y="33005"/>
                  <a:pt x="9695" y="33305"/>
                </a:cubicBezTo>
                <a:cubicBezTo>
                  <a:pt x="10312" y="34185"/>
                  <a:pt x="11308" y="34594"/>
                  <a:pt x="12341" y="34594"/>
                </a:cubicBezTo>
                <a:cubicBezTo>
                  <a:pt x="12626" y="34594"/>
                  <a:pt x="12913" y="34563"/>
                  <a:pt x="13195" y="34502"/>
                </a:cubicBezTo>
                <a:cubicBezTo>
                  <a:pt x="13532" y="34428"/>
                  <a:pt x="13850" y="34297"/>
                  <a:pt x="14150" y="34128"/>
                </a:cubicBezTo>
                <a:lnTo>
                  <a:pt x="14150" y="34128"/>
                </a:lnTo>
                <a:cubicBezTo>
                  <a:pt x="13383" y="34914"/>
                  <a:pt x="12447" y="35551"/>
                  <a:pt x="11399" y="35906"/>
                </a:cubicBezTo>
                <a:cubicBezTo>
                  <a:pt x="10782" y="36116"/>
                  <a:pt x="10160" y="36218"/>
                  <a:pt x="9548" y="36218"/>
                </a:cubicBezTo>
                <a:cubicBezTo>
                  <a:pt x="8192" y="36218"/>
                  <a:pt x="6886" y="35713"/>
                  <a:pt x="5802" y="34746"/>
                </a:cubicBezTo>
                <a:cubicBezTo>
                  <a:pt x="2134" y="31470"/>
                  <a:pt x="2377" y="26267"/>
                  <a:pt x="2939" y="21738"/>
                </a:cubicBezTo>
                <a:close/>
                <a:moveTo>
                  <a:pt x="10637" y="1"/>
                </a:moveTo>
                <a:cubicBezTo>
                  <a:pt x="10477" y="1"/>
                  <a:pt x="10312" y="15"/>
                  <a:pt x="10145" y="45"/>
                </a:cubicBezTo>
                <a:cubicBezTo>
                  <a:pt x="8760" y="289"/>
                  <a:pt x="7768" y="1468"/>
                  <a:pt x="6907" y="2497"/>
                </a:cubicBezTo>
                <a:cubicBezTo>
                  <a:pt x="5166" y="4612"/>
                  <a:pt x="3893" y="7027"/>
                  <a:pt x="2957" y="9609"/>
                </a:cubicBezTo>
                <a:cubicBezTo>
                  <a:pt x="2040" y="12174"/>
                  <a:pt x="1460" y="14850"/>
                  <a:pt x="1011" y="17527"/>
                </a:cubicBezTo>
                <a:cubicBezTo>
                  <a:pt x="506" y="20521"/>
                  <a:pt x="0" y="23572"/>
                  <a:pt x="38" y="26604"/>
                </a:cubicBezTo>
                <a:cubicBezTo>
                  <a:pt x="56" y="29505"/>
                  <a:pt x="674" y="32462"/>
                  <a:pt x="2377" y="34858"/>
                </a:cubicBezTo>
                <a:cubicBezTo>
                  <a:pt x="3949" y="37029"/>
                  <a:pt x="6214" y="38657"/>
                  <a:pt x="8928" y="38957"/>
                </a:cubicBezTo>
                <a:cubicBezTo>
                  <a:pt x="9197" y="38987"/>
                  <a:pt x="9467" y="39001"/>
                  <a:pt x="9737" y="39001"/>
                </a:cubicBezTo>
                <a:cubicBezTo>
                  <a:pt x="12187" y="39001"/>
                  <a:pt x="14620" y="37813"/>
                  <a:pt x="16340" y="36093"/>
                </a:cubicBezTo>
                <a:cubicBezTo>
                  <a:pt x="17332" y="35083"/>
                  <a:pt x="18118" y="33903"/>
                  <a:pt x="18698" y="32612"/>
                </a:cubicBezTo>
                <a:cubicBezTo>
                  <a:pt x="19765" y="32051"/>
                  <a:pt x="20701" y="31283"/>
                  <a:pt x="21449" y="30272"/>
                </a:cubicBezTo>
                <a:lnTo>
                  <a:pt x="21468" y="30272"/>
                </a:lnTo>
                <a:cubicBezTo>
                  <a:pt x="23246" y="27895"/>
                  <a:pt x="23284" y="24714"/>
                  <a:pt x="22497" y="21962"/>
                </a:cubicBezTo>
                <a:cubicBezTo>
                  <a:pt x="22048" y="20446"/>
                  <a:pt x="21281" y="18631"/>
                  <a:pt x="20251" y="16984"/>
                </a:cubicBezTo>
                <a:cubicBezTo>
                  <a:pt x="20907" y="13240"/>
                  <a:pt x="19802" y="9142"/>
                  <a:pt x="16677" y="6914"/>
                </a:cubicBezTo>
                <a:cubicBezTo>
                  <a:pt x="15591" y="5117"/>
                  <a:pt x="13963" y="3714"/>
                  <a:pt x="11735" y="3470"/>
                </a:cubicBezTo>
                <a:cubicBezTo>
                  <a:pt x="11560" y="3449"/>
                  <a:pt x="11391" y="3439"/>
                  <a:pt x="11225" y="3439"/>
                </a:cubicBezTo>
                <a:cubicBezTo>
                  <a:pt x="11107" y="3439"/>
                  <a:pt x="10991" y="3444"/>
                  <a:pt x="10874" y="3452"/>
                </a:cubicBezTo>
                <a:cubicBezTo>
                  <a:pt x="10538" y="3227"/>
                  <a:pt x="10182" y="3059"/>
                  <a:pt x="9808" y="2928"/>
                </a:cubicBezTo>
                <a:cubicBezTo>
                  <a:pt x="9976" y="2759"/>
                  <a:pt x="10145" y="2609"/>
                  <a:pt x="10350" y="2478"/>
                </a:cubicBezTo>
                <a:cubicBezTo>
                  <a:pt x="10497" y="2380"/>
                  <a:pt x="10573" y="2325"/>
                  <a:pt x="10727" y="2325"/>
                </a:cubicBezTo>
                <a:cubicBezTo>
                  <a:pt x="10749" y="2325"/>
                  <a:pt x="10773" y="2326"/>
                  <a:pt x="10800" y="2329"/>
                </a:cubicBezTo>
                <a:cubicBezTo>
                  <a:pt x="10812" y="2335"/>
                  <a:pt x="10823" y="2337"/>
                  <a:pt x="10831" y="2337"/>
                </a:cubicBezTo>
                <a:cubicBezTo>
                  <a:pt x="10847" y="2337"/>
                  <a:pt x="10856" y="2329"/>
                  <a:pt x="10856" y="2329"/>
                </a:cubicBezTo>
                <a:cubicBezTo>
                  <a:pt x="10856" y="2347"/>
                  <a:pt x="10856" y="2385"/>
                  <a:pt x="10874" y="2441"/>
                </a:cubicBezTo>
                <a:cubicBezTo>
                  <a:pt x="10975" y="2983"/>
                  <a:pt x="11449" y="3231"/>
                  <a:pt x="11930" y="3231"/>
                </a:cubicBezTo>
                <a:cubicBezTo>
                  <a:pt x="12530" y="3231"/>
                  <a:pt x="13139" y="2846"/>
                  <a:pt x="13046" y="2160"/>
                </a:cubicBezTo>
                <a:cubicBezTo>
                  <a:pt x="12880" y="868"/>
                  <a:pt x="11878" y="1"/>
                  <a:pt x="1063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15"/>
          <p:cNvSpPr/>
          <p:nvPr/>
        </p:nvSpPr>
        <p:spPr>
          <a:xfrm rot="10629747">
            <a:off x="-518501" y="-180029"/>
            <a:ext cx="844265" cy="1414191"/>
          </a:xfrm>
          <a:custGeom>
            <a:avLst/>
            <a:gdLst/>
            <a:ahLst/>
            <a:cxnLst/>
            <a:rect l="l" t="t" r="r" b="b"/>
            <a:pathLst>
              <a:path w="23284" h="39002" extrusionOk="0">
                <a:moveTo>
                  <a:pt x="11211" y="7944"/>
                </a:moveTo>
                <a:cubicBezTo>
                  <a:pt x="11530" y="8412"/>
                  <a:pt x="11810" y="8917"/>
                  <a:pt x="12110" y="9385"/>
                </a:cubicBezTo>
                <a:cubicBezTo>
                  <a:pt x="12653" y="10321"/>
                  <a:pt x="13158" y="11294"/>
                  <a:pt x="13588" y="12305"/>
                </a:cubicBezTo>
                <a:cubicBezTo>
                  <a:pt x="12784" y="12305"/>
                  <a:pt x="11941" y="12511"/>
                  <a:pt x="11080" y="12941"/>
                </a:cubicBezTo>
                <a:cubicBezTo>
                  <a:pt x="8891" y="13989"/>
                  <a:pt x="7599" y="16366"/>
                  <a:pt x="6963" y="18612"/>
                </a:cubicBezTo>
                <a:cubicBezTo>
                  <a:pt x="6607" y="19810"/>
                  <a:pt x="6439" y="21064"/>
                  <a:pt x="6420" y="22337"/>
                </a:cubicBezTo>
                <a:cubicBezTo>
                  <a:pt x="6331" y="22408"/>
                  <a:pt x="6225" y="22462"/>
                  <a:pt x="6118" y="22532"/>
                </a:cubicBezTo>
                <a:lnTo>
                  <a:pt x="6118" y="22532"/>
                </a:lnTo>
                <a:cubicBezTo>
                  <a:pt x="5579" y="19802"/>
                  <a:pt x="5953" y="16924"/>
                  <a:pt x="6588" y="14232"/>
                </a:cubicBezTo>
                <a:cubicBezTo>
                  <a:pt x="7038" y="12342"/>
                  <a:pt x="7524" y="10152"/>
                  <a:pt x="8572" y="8430"/>
                </a:cubicBezTo>
                <a:cubicBezTo>
                  <a:pt x="8965" y="8374"/>
                  <a:pt x="9358" y="8281"/>
                  <a:pt x="9733" y="8168"/>
                </a:cubicBezTo>
                <a:cubicBezTo>
                  <a:pt x="10219" y="8037"/>
                  <a:pt x="10725" y="7962"/>
                  <a:pt x="11211" y="7944"/>
                </a:cubicBezTo>
                <a:close/>
                <a:moveTo>
                  <a:pt x="13351" y="15408"/>
                </a:moveTo>
                <a:cubicBezTo>
                  <a:pt x="13642" y="15408"/>
                  <a:pt x="13932" y="15523"/>
                  <a:pt x="14187" y="15786"/>
                </a:cubicBezTo>
                <a:cubicBezTo>
                  <a:pt x="14562" y="16160"/>
                  <a:pt x="14880" y="16628"/>
                  <a:pt x="15161" y="17115"/>
                </a:cubicBezTo>
                <a:cubicBezTo>
                  <a:pt x="15366" y="18088"/>
                  <a:pt x="15479" y="19043"/>
                  <a:pt x="15460" y="19997"/>
                </a:cubicBezTo>
                <a:cubicBezTo>
                  <a:pt x="15441" y="20502"/>
                  <a:pt x="15366" y="21064"/>
                  <a:pt x="15254" y="21569"/>
                </a:cubicBezTo>
                <a:cubicBezTo>
                  <a:pt x="14786" y="22224"/>
                  <a:pt x="14262" y="22842"/>
                  <a:pt x="13719" y="23422"/>
                </a:cubicBezTo>
                <a:cubicBezTo>
                  <a:pt x="12989" y="22748"/>
                  <a:pt x="12110" y="22224"/>
                  <a:pt x="11174" y="21906"/>
                </a:cubicBezTo>
                <a:cubicBezTo>
                  <a:pt x="10874" y="21064"/>
                  <a:pt x="10893" y="20109"/>
                  <a:pt x="11006" y="19248"/>
                </a:cubicBezTo>
                <a:cubicBezTo>
                  <a:pt x="11155" y="18200"/>
                  <a:pt x="11399" y="16965"/>
                  <a:pt x="12091" y="16123"/>
                </a:cubicBezTo>
                <a:cubicBezTo>
                  <a:pt x="12434" y="15689"/>
                  <a:pt x="12894" y="15408"/>
                  <a:pt x="13351" y="15408"/>
                </a:cubicBezTo>
                <a:close/>
                <a:moveTo>
                  <a:pt x="9789" y="25125"/>
                </a:moveTo>
                <a:lnTo>
                  <a:pt x="9789" y="25125"/>
                </a:lnTo>
                <a:cubicBezTo>
                  <a:pt x="10014" y="25369"/>
                  <a:pt x="10257" y="25575"/>
                  <a:pt x="10519" y="25781"/>
                </a:cubicBezTo>
                <a:cubicBezTo>
                  <a:pt x="10425" y="25930"/>
                  <a:pt x="10332" y="26080"/>
                  <a:pt x="10238" y="26230"/>
                </a:cubicBezTo>
                <a:cubicBezTo>
                  <a:pt x="10051" y="25893"/>
                  <a:pt x="9901" y="25518"/>
                  <a:pt x="9789" y="25125"/>
                </a:cubicBezTo>
                <a:close/>
                <a:moveTo>
                  <a:pt x="16882" y="24938"/>
                </a:moveTo>
                <a:cubicBezTo>
                  <a:pt x="16677" y="25575"/>
                  <a:pt x="16358" y="26155"/>
                  <a:pt x="15928" y="26660"/>
                </a:cubicBezTo>
                <a:cubicBezTo>
                  <a:pt x="15853" y="26436"/>
                  <a:pt x="15741" y="26211"/>
                  <a:pt x="15647" y="26005"/>
                </a:cubicBezTo>
                <a:cubicBezTo>
                  <a:pt x="16096" y="25724"/>
                  <a:pt x="16508" y="25369"/>
                  <a:pt x="16882" y="24938"/>
                </a:cubicBezTo>
                <a:close/>
                <a:moveTo>
                  <a:pt x="13345" y="27633"/>
                </a:moveTo>
                <a:cubicBezTo>
                  <a:pt x="13420" y="27821"/>
                  <a:pt x="13476" y="27989"/>
                  <a:pt x="13514" y="28176"/>
                </a:cubicBezTo>
                <a:cubicBezTo>
                  <a:pt x="13359" y="28207"/>
                  <a:pt x="13204" y="28221"/>
                  <a:pt x="13050" y="28221"/>
                </a:cubicBezTo>
                <a:cubicBezTo>
                  <a:pt x="12924" y="28221"/>
                  <a:pt x="12797" y="28212"/>
                  <a:pt x="12671" y="28195"/>
                </a:cubicBezTo>
                <a:cubicBezTo>
                  <a:pt x="12896" y="28008"/>
                  <a:pt x="13120" y="27839"/>
                  <a:pt x="13345" y="27652"/>
                </a:cubicBezTo>
                <a:lnTo>
                  <a:pt x="13345" y="27633"/>
                </a:lnTo>
                <a:close/>
                <a:moveTo>
                  <a:pt x="2939" y="21738"/>
                </a:moveTo>
                <a:lnTo>
                  <a:pt x="2939" y="21738"/>
                </a:lnTo>
                <a:cubicBezTo>
                  <a:pt x="3070" y="22917"/>
                  <a:pt x="3294" y="24077"/>
                  <a:pt x="3687" y="25219"/>
                </a:cubicBezTo>
                <a:cubicBezTo>
                  <a:pt x="3837" y="25706"/>
                  <a:pt x="4043" y="26155"/>
                  <a:pt x="4249" y="26623"/>
                </a:cubicBezTo>
                <a:cubicBezTo>
                  <a:pt x="4380" y="27783"/>
                  <a:pt x="4979" y="28663"/>
                  <a:pt x="5802" y="29224"/>
                </a:cubicBezTo>
                <a:cubicBezTo>
                  <a:pt x="6738" y="30497"/>
                  <a:pt x="7899" y="31583"/>
                  <a:pt x="9227" y="32369"/>
                </a:cubicBezTo>
                <a:cubicBezTo>
                  <a:pt x="9321" y="32687"/>
                  <a:pt x="9471" y="33005"/>
                  <a:pt x="9695" y="33305"/>
                </a:cubicBezTo>
                <a:cubicBezTo>
                  <a:pt x="10312" y="34185"/>
                  <a:pt x="11308" y="34594"/>
                  <a:pt x="12341" y="34594"/>
                </a:cubicBezTo>
                <a:cubicBezTo>
                  <a:pt x="12626" y="34594"/>
                  <a:pt x="12913" y="34563"/>
                  <a:pt x="13195" y="34502"/>
                </a:cubicBezTo>
                <a:cubicBezTo>
                  <a:pt x="13532" y="34428"/>
                  <a:pt x="13850" y="34297"/>
                  <a:pt x="14150" y="34128"/>
                </a:cubicBezTo>
                <a:lnTo>
                  <a:pt x="14150" y="34128"/>
                </a:lnTo>
                <a:cubicBezTo>
                  <a:pt x="13383" y="34914"/>
                  <a:pt x="12447" y="35551"/>
                  <a:pt x="11399" y="35906"/>
                </a:cubicBezTo>
                <a:cubicBezTo>
                  <a:pt x="10782" y="36116"/>
                  <a:pt x="10160" y="36218"/>
                  <a:pt x="9548" y="36218"/>
                </a:cubicBezTo>
                <a:cubicBezTo>
                  <a:pt x="8192" y="36218"/>
                  <a:pt x="6886" y="35713"/>
                  <a:pt x="5802" y="34746"/>
                </a:cubicBezTo>
                <a:cubicBezTo>
                  <a:pt x="2134" y="31470"/>
                  <a:pt x="2377" y="26267"/>
                  <a:pt x="2939" y="21738"/>
                </a:cubicBezTo>
                <a:close/>
                <a:moveTo>
                  <a:pt x="10637" y="1"/>
                </a:moveTo>
                <a:cubicBezTo>
                  <a:pt x="10477" y="1"/>
                  <a:pt x="10312" y="15"/>
                  <a:pt x="10145" y="45"/>
                </a:cubicBezTo>
                <a:cubicBezTo>
                  <a:pt x="8760" y="289"/>
                  <a:pt x="7768" y="1468"/>
                  <a:pt x="6907" y="2497"/>
                </a:cubicBezTo>
                <a:cubicBezTo>
                  <a:pt x="5166" y="4612"/>
                  <a:pt x="3893" y="7027"/>
                  <a:pt x="2957" y="9609"/>
                </a:cubicBezTo>
                <a:cubicBezTo>
                  <a:pt x="2040" y="12174"/>
                  <a:pt x="1460" y="14850"/>
                  <a:pt x="1011" y="17527"/>
                </a:cubicBezTo>
                <a:cubicBezTo>
                  <a:pt x="506" y="20521"/>
                  <a:pt x="0" y="23572"/>
                  <a:pt x="38" y="26604"/>
                </a:cubicBezTo>
                <a:cubicBezTo>
                  <a:pt x="56" y="29505"/>
                  <a:pt x="674" y="32462"/>
                  <a:pt x="2377" y="34858"/>
                </a:cubicBezTo>
                <a:cubicBezTo>
                  <a:pt x="3949" y="37029"/>
                  <a:pt x="6214" y="38657"/>
                  <a:pt x="8928" y="38957"/>
                </a:cubicBezTo>
                <a:cubicBezTo>
                  <a:pt x="9197" y="38987"/>
                  <a:pt x="9467" y="39001"/>
                  <a:pt x="9737" y="39001"/>
                </a:cubicBezTo>
                <a:cubicBezTo>
                  <a:pt x="12187" y="39001"/>
                  <a:pt x="14620" y="37813"/>
                  <a:pt x="16340" y="36093"/>
                </a:cubicBezTo>
                <a:cubicBezTo>
                  <a:pt x="17332" y="35083"/>
                  <a:pt x="18118" y="33903"/>
                  <a:pt x="18698" y="32612"/>
                </a:cubicBezTo>
                <a:cubicBezTo>
                  <a:pt x="19765" y="32051"/>
                  <a:pt x="20701" y="31283"/>
                  <a:pt x="21449" y="30272"/>
                </a:cubicBezTo>
                <a:lnTo>
                  <a:pt x="21468" y="30272"/>
                </a:lnTo>
                <a:cubicBezTo>
                  <a:pt x="23246" y="27895"/>
                  <a:pt x="23284" y="24714"/>
                  <a:pt x="22497" y="21962"/>
                </a:cubicBezTo>
                <a:cubicBezTo>
                  <a:pt x="22048" y="20446"/>
                  <a:pt x="21281" y="18631"/>
                  <a:pt x="20251" y="16984"/>
                </a:cubicBezTo>
                <a:cubicBezTo>
                  <a:pt x="20907" y="13240"/>
                  <a:pt x="19802" y="9142"/>
                  <a:pt x="16677" y="6914"/>
                </a:cubicBezTo>
                <a:cubicBezTo>
                  <a:pt x="15591" y="5117"/>
                  <a:pt x="13963" y="3714"/>
                  <a:pt x="11735" y="3470"/>
                </a:cubicBezTo>
                <a:cubicBezTo>
                  <a:pt x="11560" y="3449"/>
                  <a:pt x="11391" y="3439"/>
                  <a:pt x="11225" y="3439"/>
                </a:cubicBezTo>
                <a:cubicBezTo>
                  <a:pt x="11107" y="3439"/>
                  <a:pt x="10991" y="3444"/>
                  <a:pt x="10874" y="3452"/>
                </a:cubicBezTo>
                <a:cubicBezTo>
                  <a:pt x="10538" y="3227"/>
                  <a:pt x="10182" y="3059"/>
                  <a:pt x="9808" y="2928"/>
                </a:cubicBezTo>
                <a:cubicBezTo>
                  <a:pt x="9976" y="2759"/>
                  <a:pt x="10145" y="2609"/>
                  <a:pt x="10350" y="2478"/>
                </a:cubicBezTo>
                <a:cubicBezTo>
                  <a:pt x="10497" y="2380"/>
                  <a:pt x="10573" y="2325"/>
                  <a:pt x="10727" y="2325"/>
                </a:cubicBezTo>
                <a:cubicBezTo>
                  <a:pt x="10749" y="2325"/>
                  <a:pt x="10773" y="2326"/>
                  <a:pt x="10800" y="2329"/>
                </a:cubicBezTo>
                <a:cubicBezTo>
                  <a:pt x="10812" y="2335"/>
                  <a:pt x="10823" y="2337"/>
                  <a:pt x="10831" y="2337"/>
                </a:cubicBezTo>
                <a:cubicBezTo>
                  <a:pt x="10847" y="2337"/>
                  <a:pt x="10856" y="2329"/>
                  <a:pt x="10856" y="2329"/>
                </a:cubicBezTo>
                <a:cubicBezTo>
                  <a:pt x="10856" y="2347"/>
                  <a:pt x="10856" y="2385"/>
                  <a:pt x="10874" y="2441"/>
                </a:cubicBezTo>
                <a:cubicBezTo>
                  <a:pt x="10975" y="2983"/>
                  <a:pt x="11449" y="3231"/>
                  <a:pt x="11930" y="3231"/>
                </a:cubicBezTo>
                <a:cubicBezTo>
                  <a:pt x="12530" y="3231"/>
                  <a:pt x="13139" y="2846"/>
                  <a:pt x="13046" y="2160"/>
                </a:cubicBezTo>
                <a:cubicBezTo>
                  <a:pt x="12880" y="868"/>
                  <a:pt x="11878" y="1"/>
                  <a:pt x="1063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69" name="Google Shape;169;p15"/>
          <p:cNvPicPr preferRelativeResize="0"/>
          <p:nvPr/>
        </p:nvPicPr>
        <p:blipFill>
          <a:blip r:embed="rId5">
            <a:alphaModFix/>
          </a:blip>
          <a:stretch>
            <a:fillRect/>
          </a:stretch>
        </p:blipFill>
        <p:spPr>
          <a:xfrm rot="7846281">
            <a:off x="-258400" y="4395326"/>
            <a:ext cx="1347750" cy="1142451"/>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three columns">
  <p:cSld name="BLANK_1_1_1_2">
    <p:spTree>
      <p:nvGrpSpPr>
        <p:cNvPr id="1" name="Shape 223"/>
        <p:cNvGrpSpPr/>
        <p:nvPr/>
      </p:nvGrpSpPr>
      <p:grpSpPr>
        <a:xfrm>
          <a:off x="0" y="0"/>
          <a:ext cx="0" cy="0"/>
          <a:chOff x="0" y="0"/>
          <a:chExt cx="0" cy="0"/>
        </a:xfrm>
      </p:grpSpPr>
      <p:sp>
        <p:nvSpPr>
          <p:cNvPr id="224" name="Google Shape;224;p20"/>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225" name="Google Shape;225;p20"/>
          <p:cNvSpPr txBox="1">
            <a:spLocks noGrp="1"/>
          </p:cNvSpPr>
          <p:nvPr>
            <p:ph type="subTitle" idx="1"/>
          </p:nvPr>
        </p:nvSpPr>
        <p:spPr>
          <a:xfrm>
            <a:off x="948600" y="2571104"/>
            <a:ext cx="2336400" cy="4401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Bebas Neue"/>
              <a:buNone/>
              <a:defRPr sz="2000" b="1">
                <a:solidFill>
                  <a:schemeClr val="dk1"/>
                </a:solidFill>
                <a:latin typeface="Syne"/>
                <a:ea typeface="Syne"/>
                <a:cs typeface="Syne"/>
                <a:sym typeface="Syne"/>
              </a:defRPr>
            </a:lvl1pPr>
            <a:lvl2pPr lvl="1"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226" name="Google Shape;226;p20"/>
          <p:cNvSpPr txBox="1">
            <a:spLocks noGrp="1"/>
          </p:cNvSpPr>
          <p:nvPr>
            <p:ph type="subTitle" idx="2"/>
          </p:nvPr>
        </p:nvSpPr>
        <p:spPr>
          <a:xfrm>
            <a:off x="948600" y="2971302"/>
            <a:ext cx="2336400" cy="8925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27" name="Google Shape;227;p20"/>
          <p:cNvSpPr txBox="1">
            <a:spLocks noGrp="1"/>
          </p:cNvSpPr>
          <p:nvPr>
            <p:ph type="subTitle" idx="3"/>
          </p:nvPr>
        </p:nvSpPr>
        <p:spPr>
          <a:xfrm>
            <a:off x="3403800" y="2971302"/>
            <a:ext cx="2336400" cy="8925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28" name="Google Shape;228;p20"/>
          <p:cNvSpPr txBox="1">
            <a:spLocks noGrp="1"/>
          </p:cNvSpPr>
          <p:nvPr>
            <p:ph type="subTitle" idx="4"/>
          </p:nvPr>
        </p:nvSpPr>
        <p:spPr>
          <a:xfrm>
            <a:off x="5859000" y="2971302"/>
            <a:ext cx="2336400" cy="8925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29" name="Google Shape;229;p20"/>
          <p:cNvSpPr txBox="1">
            <a:spLocks noGrp="1"/>
          </p:cNvSpPr>
          <p:nvPr>
            <p:ph type="subTitle" idx="5"/>
          </p:nvPr>
        </p:nvSpPr>
        <p:spPr>
          <a:xfrm>
            <a:off x="3403800" y="2571104"/>
            <a:ext cx="2336400" cy="4401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Bebas Neue"/>
              <a:buNone/>
              <a:defRPr sz="2000" b="1">
                <a:solidFill>
                  <a:schemeClr val="dk1"/>
                </a:solidFill>
                <a:latin typeface="Syne"/>
                <a:ea typeface="Syne"/>
                <a:cs typeface="Syne"/>
                <a:sym typeface="Syne"/>
              </a:defRPr>
            </a:lvl1pPr>
            <a:lvl2pPr lvl="1"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230" name="Google Shape;230;p20"/>
          <p:cNvSpPr txBox="1">
            <a:spLocks noGrp="1"/>
          </p:cNvSpPr>
          <p:nvPr>
            <p:ph type="subTitle" idx="6"/>
          </p:nvPr>
        </p:nvSpPr>
        <p:spPr>
          <a:xfrm>
            <a:off x="5859000" y="2571104"/>
            <a:ext cx="2336400" cy="4401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Bebas Neue"/>
              <a:buNone/>
              <a:defRPr sz="2000" b="1">
                <a:solidFill>
                  <a:schemeClr val="dk1"/>
                </a:solidFill>
                <a:latin typeface="Syne"/>
                <a:ea typeface="Syne"/>
                <a:cs typeface="Syne"/>
                <a:sym typeface="Syne"/>
              </a:defRPr>
            </a:lvl1pPr>
            <a:lvl2pPr lvl="1"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pic>
        <p:nvPicPr>
          <p:cNvPr id="231" name="Google Shape;231;p20"/>
          <p:cNvPicPr preferRelativeResize="0"/>
          <p:nvPr/>
        </p:nvPicPr>
        <p:blipFill>
          <a:blip r:embed="rId2">
            <a:alphaModFix/>
          </a:blip>
          <a:stretch>
            <a:fillRect/>
          </a:stretch>
        </p:blipFill>
        <p:spPr>
          <a:xfrm rot="2">
            <a:off x="-307425" y="-1194425"/>
            <a:ext cx="1952850" cy="1633501"/>
          </a:xfrm>
          <a:prstGeom prst="rect">
            <a:avLst/>
          </a:prstGeom>
          <a:noFill/>
          <a:ln>
            <a:noFill/>
          </a:ln>
        </p:spPr>
      </p:pic>
      <p:pic>
        <p:nvPicPr>
          <p:cNvPr id="232" name="Google Shape;232;p20"/>
          <p:cNvPicPr preferRelativeResize="0"/>
          <p:nvPr/>
        </p:nvPicPr>
        <p:blipFill>
          <a:blip r:embed="rId3">
            <a:alphaModFix/>
          </a:blip>
          <a:stretch>
            <a:fillRect/>
          </a:stretch>
        </p:blipFill>
        <p:spPr>
          <a:xfrm rot="2533200">
            <a:off x="-1720700" y="3189893"/>
            <a:ext cx="5435349" cy="2361565"/>
          </a:xfrm>
          <a:prstGeom prst="rect">
            <a:avLst/>
          </a:prstGeom>
          <a:noFill/>
          <a:ln>
            <a:noFill/>
          </a:ln>
        </p:spPr>
      </p:pic>
      <p:sp>
        <p:nvSpPr>
          <p:cNvPr id="233" name="Google Shape;233;p20"/>
          <p:cNvSpPr/>
          <p:nvPr/>
        </p:nvSpPr>
        <p:spPr>
          <a:xfrm rot="3041618">
            <a:off x="1352516" y="4536936"/>
            <a:ext cx="844296" cy="1414243"/>
          </a:xfrm>
          <a:custGeom>
            <a:avLst/>
            <a:gdLst/>
            <a:ahLst/>
            <a:cxnLst/>
            <a:rect l="l" t="t" r="r" b="b"/>
            <a:pathLst>
              <a:path w="23284" h="39002" extrusionOk="0">
                <a:moveTo>
                  <a:pt x="11211" y="7944"/>
                </a:moveTo>
                <a:cubicBezTo>
                  <a:pt x="11530" y="8412"/>
                  <a:pt x="11810" y="8917"/>
                  <a:pt x="12110" y="9385"/>
                </a:cubicBezTo>
                <a:cubicBezTo>
                  <a:pt x="12653" y="10321"/>
                  <a:pt x="13158" y="11294"/>
                  <a:pt x="13588" y="12305"/>
                </a:cubicBezTo>
                <a:cubicBezTo>
                  <a:pt x="12784" y="12305"/>
                  <a:pt x="11941" y="12511"/>
                  <a:pt x="11080" y="12941"/>
                </a:cubicBezTo>
                <a:cubicBezTo>
                  <a:pt x="8891" y="13989"/>
                  <a:pt x="7599" y="16366"/>
                  <a:pt x="6963" y="18612"/>
                </a:cubicBezTo>
                <a:cubicBezTo>
                  <a:pt x="6607" y="19810"/>
                  <a:pt x="6439" y="21064"/>
                  <a:pt x="6420" y="22337"/>
                </a:cubicBezTo>
                <a:cubicBezTo>
                  <a:pt x="6331" y="22408"/>
                  <a:pt x="6225" y="22462"/>
                  <a:pt x="6118" y="22532"/>
                </a:cubicBezTo>
                <a:lnTo>
                  <a:pt x="6118" y="22532"/>
                </a:lnTo>
                <a:cubicBezTo>
                  <a:pt x="5579" y="19802"/>
                  <a:pt x="5953" y="16924"/>
                  <a:pt x="6588" y="14232"/>
                </a:cubicBezTo>
                <a:cubicBezTo>
                  <a:pt x="7038" y="12342"/>
                  <a:pt x="7524" y="10152"/>
                  <a:pt x="8572" y="8430"/>
                </a:cubicBezTo>
                <a:cubicBezTo>
                  <a:pt x="8965" y="8374"/>
                  <a:pt x="9358" y="8281"/>
                  <a:pt x="9733" y="8168"/>
                </a:cubicBezTo>
                <a:cubicBezTo>
                  <a:pt x="10219" y="8037"/>
                  <a:pt x="10725" y="7962"/>
                  <a:pt x="11211" y="7944"/>
                </a:cubicBezTo>
                <a:close/>
                <a:moveTo>
                  <a:pt x="13351" y="15408"/>
                </a:moveTo>
                <a:cubicBezTo>
                  <a:pt x="13642" y="15408"/>
                  <a:pt x="13932" y="15523"/>
                  <a:pt x="14187" y="15786"/>
                </a:cubicBezTo>
                <a:cubicBezTo>
                  <a:pt x="14562" y="16160"/>
                  <a:pt x="14880" y="16628"/>
                  <a:pt x="15161" y="17115"/>
                </a:cubicBezTo>
                <a:cubicBezTo>
                  <a:pt x="15366" y="18088"/>
                  <a:pt x="15479" y="19043"/>
                  <a:pt x="15460" y="19997"/>
                </a:cubicBezTo>
                <a:cubicBezTo>
                  <a:pt x="15441" y="20502"/>
                  <a:pt x="15366" y="21064"/>
                  <a:pt x="15254" y="21569"/>
                </a:cubicBezTo>
                <a:cubicBezTo>
                  <a:pt x="14786" y="22224"/>
                  <a:pt x="14262" y="22842"/>
                  <a:pt x="13719" y="23422"/>
                </a:cubicBezTo>
                <a:cubicBezTo>
                  <a:pt x="12989" y="22748"/>
                  <a:pt x="12110" y="22224"/>
                  <a:pt x="11174" y="21906"/>
                </a:cubicBezTo>
                <a:cubicBezTo>
                  <a:pt x="10874" y="21064"/>
                  <a:pt x="10893" y="20109"/>
                  <a:pt x="11006" y="19248"/>
                </a:cubicBezTo>
                <a:cubicBezTo>
                  <a:pt x="11155" y="18200"/>
                  <a:pt x="11399" y="16965"/>
                  <a:pt x="12091" y="16123"/>
                </a:cubicBezTo>
                <a:cubicBezTo>
                  <a:pt x="12434" y="15689"/>
                  <a:pt x="12894" y="15408"/>
                  <a:pt x="13351" y="15408"/>
                </a:cubicBezTo>
                <a:close/>
                <a:moveTo>
                  <a:pt x="9789" y="25125"/>
                </a:moveTo>
                <a:lnTo>
                  <a:pt x="9789" y="25125"/>
                </a:lnTo>
                <a:cubicBezTo>
                  <a:pt x="10014" y="25369"/>
                  <a:pt x="10257" y="25575"/>
                  <a:pt x="10519" y="25781"/>
                </a:cubicBezTo>
                <a:cubicBezTo>
                  <a:pt x="10425" y="25930"/>
                  <a:pt x="10332" y="26080"/>
                  <a:pt x="10238" y="26230"/>
                </a:cubicBezTo>
                <a:cubicBezTo>
                  <a:pt x="10051" y="25893"/>
                  <a:pt x="9901" y="25518"/>
                  <a:pt x="9789" y="25125"/>
                </a:cubicBezTo>
                <a:close/>
                <a:moveTo>
                  <a:pt x="16882" y="24938"/>
                </a:moveTo>
                <a:cubicBezTo>
                  <a:pt x="16677" y="25575"/>
                  <a:pt x="16358" y="26155"/>
                  <a:pt x="15928" y="26660"/>
                </a:cubicBezTo>
                <a:cubicBezTo>
                  <a:pt x="15853" y="26436"/>
                  <a:pt x="15741" y="26211"/>
                  <a:pt x="15647" y="26005"/>
                </a:cubicBezTo>
                <a:cubicBezTo>
                  <a:pt x="16096" y="25724"/>
                  <a:pt x="16508" y="25369"/>
                  <a:pt x="16882" y="24938"/>
                </a:cubicBezTo>
                <a:close/>
                <a:moveTo>
                  <a:pt x="13345" y="27633"/>
                </a:moveTo>
                <a:cubicBezTo>
                  <a:pt x="13420" y="27821"/>
                  <a:pt x="13476" y="27989"/>
                  <a:pt x="13514" y="28176"/>
                </a:cubicBezTo>
                <a:cubicBezTo>
                  <a:pt x="13359" y="28207"/>
                  <a:pt x="13204" y="28221"/>
                  <a:pt x="13050" y="28221"/>
                </a:cubicBezTo>
                <a:cubicBezTo>
                  <a:pt x="12924" y="28221"/>
                  <a:pt x="12797" y="28212"/>
                  <a:pt x="12671" y="28195"/>
                </a:cubicBezTo>
                <a:cubicBezTo>
                  <a:pt x="12896" y="28008"/>
                  <a:pt x="13120" y="27839"/>
                  <a:pt x="13345" y="27652"/>
                </a:cubicBezTo>
                <a:lnTo>
                  <a:pt x="13345" y="27633"/>
                </a:lnTo>
                <a:close/>
                <a:moveTo>
                  <a:pt x="2939" y="21738"/>
                </a:moveTo>
                <a:lnTo>
                  <a:pt x="2939" y="21738"/>
                </a:lnTo>
                <a:cubicBezTo>
                  <a:pt x="3070" y="22917"/>
                  <a:pt x="3294" y="24077"/>
                  <a:pt x="3687" y="25219"/>
                </a:cubicBezTo>
                <a:cubicBezTo>
                  <a:pt x="3837" y="25706"/>
                  <a:pt x="4043" y="26155"/>
                  <a:pt x="4249" y="26623"/>
                </a:cubicBezTo>
                <a:cubicBezTo>
                  <a:pt x="4380" y="27783"/>
                  <a:pt x="4979" y="28663"/>
                  <a:pt x="5802" y="29224"/>
                </a:cubicBezTo>
                <a:cubicBezTo>
                  <a:pt x="6738" y="30497"/>
                  <a:pt x="7899" y="31583"/>
                  <a:pt x="9227" y="32369"/>
                </a:cubicBezTo>
                <a:cubicBezTo>
                  <a:pt x="9321" y="32687"/>
                  <a:pt x="9471" y="33005"/>
                  <a:pt x="9695" y="33305"/>
                </a:cubicBezTo>
                <a:cubicBezTo>
                  <a:pt x="10312" y="34185"/>
                  <a:pt x="11308" y="34594"/>
                  <a:pt x="12341" y="34594"/>
                </a:cubicBezTo>
                <a:cubicBezTo>
                  <a:pt x="12626" y="34594"/>
                  <a:pt x="12913" y="34563"/>
                  <a:pt x="13195" y="34502"/>
                </a:cubicBezTo>
                <a:cubicBezTo>
                  <a:pt x="13532" y="34428"/>
                  <a:pt x="13850" y="34297"/>
                  <a:pt x="14150" y="34128"/>
                </a:cubicBezTo>
                <a:lnTo>
                  <a:pt x="14150" y="34128"/>
                </a:lnTo>
                <a:cubicBezTo>
                  <a:pt x="13383" y="34914"/>
                  <a:pt x="12447" y="35551"/>
                  <a:pt x="11399" y="35906"/>
                </a:cubicBezTo>
                <a:cubicBezTo>
                  <a:pt x="10782" y="36116"/>
                  <a:pt x="10160" y="36218"/>
                  <a:pt x="9548" y="36218"/>
                </a:cubicBezTo>
                <a:cubicBezTo>
                  <a:pt x="8192" y="36218"/>
                  <a:pt x="6886" y="35713"/>
                  <a:pt x="5802" y="34746"/>
                </a:cubicBezTo>
                <a:cubicBezTo>
                  <a:pt x="2134" y="31470"/>
                  <a:pt x="2377" y="26267"/>
                  <a:pt x="2939" y="21738"/>
                </a:cubicBezTo>
                <a:close/>
                <a:moveTo>
                  <a:pt x="10637" y="1"/>
                </a:moveTo>
                <a:cubicBezTo>
                  <a:pt x="10477" y="1"/>
                  <a:pt x="10312" y="15"/>
                  <a:pt x="10145" y="45"/>
                </a:cubicBezTo>
                <a:cubicBezTo>
                  <a:pt x="8760" y="289"/>
                  <a:pt x="7768" y="1468"/>
                  <a:pt x="6907" y="2497"/>
                </a:cubicBezTo>
                <a:cubicBezTo>
                  <a:pt x="5166" y="4612"/>
                  <a:pt x="3893" y="7027"/>
                  <a:pt x="2957" y="9609"/>
                </a:cubicBezTo>
                <a:cubicBezTo>
                  <a:pt x="2040" y="12174"/>
                  <a:pt x="1460" y="14850"/>
                  <a:pt x="1011" y="17527"/>
                </a:cubicBezTo>
                <a:cubicBezTo>
                  <a:pt x="506" y="20521"/>
                  <a:pt x="0" y="23572"/>
                  <a:pt x="38" y="26604"/>
                </a:cubicBezTo>
                <a:cubicBezTo>
                  <a:pt x="56" y="29505"/>
                  <a:pt x="674" y="32462"/>
                  <a:pt x="2377" y="34858"/>
                </a:cubicBezTo>
                <a:cubicBezTo>
                  <a:pt x="3949" y="37029"/>
                  <a:pt x="6214" y="38657"/>
                  <a:pt x="8928" y="38957"/>
                </a:cubicBezTo>
                <a:cubicBezTo>
                  <a:pt x="9197" y="38987"/>
                  <a:pt x="9467" y="39001"/>
                  <a:pt x="9737" y="39001"/>
                </a:cubicBezTo>
                <a:cubicBezTo>
                  <a:pt x="12187" y="39001"/>
                  <a:pt x="14620" y="37813"/>
                  <a:pt x="16340" y="36093"/>
                </a:cubicBezTo>
                <a:cubicBezTo>
                  <a:pt x="17332" y="35083"/>
                  <a:pt x="18118" y="33903"/>
                  <a:pt x="18698" y="32612"/>
                </a:cubicBezTo>
                <a:cubicBezTo>
                  <a:pt x="19765" y="32051"/>
                  <a:pt x="20701" y="31283"/>
                  <a:pt x="21449" y="30272"/>
                </a:cubicBezTo>
                <a:lnTo>
                  <a:pt x="21468" y="30272"/>
                </a:lnTo>
                <a:cubicBezTo>
                  <a:pt x="23246" y="27895"/>
                  <a:pt x="23284" y="24714"/>
                  <a:pt x="22497" y="21962"/>
                </a:cubicBezTo>
                <a:cubicBezTo>
                  <a:pt x="22048" y="20446"/>
                  <a:pt x="21281" y="18631"/>
                  <a:pt x="20251" y="16984"/>
                </a:cubicBezTo>
                <a:cubicBezTo>
                  <a:pt x="20907" y="13240"/>
                  <a:pt x="19802" y="9142"/>
                  <a:pt x="16677" y="6914"/>
                </a:cubicBezTo>
                <a:cubicBezTo>
                  <a:pt x="15591" y="5117"/>
                  <a:pt x="13963" y="3714"/>
                  <a:pt x="11735" y="3470"/>
                </a:cubicBezTo>
                <a:cubicBezTo>
                  <a:pt x="11560" y="3449"/>
                  <a:pt x="11391" y="3439"/>
                  <a:pt x="11225" y="3439"/>
                </a:cubicBezTo>
                <a:cubicBezTo>
                  <a:pt x="11107" y="3439"/>
                  <a:pt x="10991" y="3444"/>
                  <a:pt x="10874" y="3452"/>
                </a:cubicBezTo>
                <a:cubicBezTo>
                  <a:pt x="10538" y="3227"/>
                  <a:pt x="10182" y="3059"/>
                  <a:pt x="9808" y="2928"/>
                </a:cubicBezTo>
                <a:cubicBezTo>
                  <a:pt x="9976" y="2759"/>
                  <a:pt x="10145" y="2609"/>
                  <a:pt x="10350" y="2478"/>
                </a:cubicBezTo>
                <a:cubicBezTo>
                  <a:pt x="10497" y="2380"/>
                  <a:pt x="10573" y="2325"/>
                  <a:pt x="10727" y="2325"/>
                </a:cubicBezTo>
                <a:cubicBezTo>
                  <a:pt x="10749" y="2325"/>
                  <a:pt x="10773" y="2326"/>
                  <a:pt x="10800" y="2329"/>
                </a:cubicBezTo>
                <a:cubicBezTo>
                  <a:pt x="10812" y="2335"/>
                  <a:pt x="10823" y="2337"/>
                  <a:pt x="10831" y="2337"/>
                </a:cubicBezTo>
                <a:cubicBezTo>
                  <a:pt x="10847" y="2337"/>
                  <a:pt x="10856" y="2329"/>
                  <a:pt x="10856" y="2329"/>
                </a:cubicBezTo>
                <a:cubicBezTo>
                  <a:pt x="10856" y="2347"/>
                  <a:pt x="10856" y="2385"/>
                  <a:pt x="10874" y="2441"/>
                </a:cubicBezTo>
                <a:cubicBezTo>
                  <a:pt x="10975" y="2983"/>
                  <a:pt x="11449" y="3231"/>
                  <a:pt x="11930" y="3231"/>
                </a:cubicBezTo>
                <a:cubicBezTo>
                  <a:pt x="12530" y="3231"/>
                  <a:pt x="13139" y="2846"/>
                  <a:pt x="13046" y="2160"/>
                </a:cubicBezTo>
                <a:cubicBezTo>
                  <a:pt x="12880" y="868"/>
                  <a:pt x="11878" y="1"/>
                  <a:pt x="1063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34" name="Google Shape;234;p20"/>
          <p:cNvPicPr preferRelativeResize="0"/>
          <p:nvPr/>
        </p:nvPicPr>
        <p:blipFill>
          <a:blip r:embed="rId4">
            <a:alphaModFix/>
          </a:blip>
          <a:stretch>
            <a:fillRect/>
          </a:stretch>
        </p:blipFill>
        <p:spPr>
          <a:xfrm rot="8332749">
            <a:off x="8270600" y="-913025"/>
            <a:ext cx="2671026" cy="2325600"/>
          </a:xfrm>
          <a:prstGeom prst="rect">
            <a:avLst/>
          </a:prstGeom>
          <a:noFill/>
          <a:ln>
            <a:noFill/>
          </a:ln>
        </p:spPr>
      </p:pic>
      <p:pic>
        <p:nvPicPr>
          <p:cNvPr id="235" name="Google Shape;235;p20"/>
          <p:cNvPicPr preferRelativeResize="0"/>
          <p:nvPr/>
        </p:nvPicPr>
        <p:blipFill>
          <a:blip r:embed="rId5">
            <a:alphaModFix/>
          </a:blip>
          <a:stretch>
            <a:fillRect/>
          </a:stretch>
        </p:blipFill>
        <p:spPr>
          <a:xfrm rot="6910571">
            <a:off x="-997925" y="4032638"/>
            <a:ext cx="1713025" cy="1835384"/>
          </a:xfrm>
          <a:prstGeom prst="rect">
            <a:avLst/>
          </a:prstGeom>
          <a:noFill/>
          <a:ln>
            <a:noFill/>
          </a:ln>
        </p:spPr>
      </p:pic>
      <p:pic>
        <p:nvPicPr>
          <p:cNvPr id="236" name="Google Shape;236;p20"/>
          <p:cNvPicPr preferRelativeResize="0"/>
          <p:nvPr/>
        </p:nvPicPr>
        <p:blipFill>
          <a:blip r:embed="rId6">
            <a:alphaModFix/>
          </a:blip>
          <a:stretch>
            <a:fillRect/>
          </a:stretch>
        </p:blipFill>
        <p:spPr>
          <a:xfrm rot="-4729989">
            <a:off x="7438424" y="-1505250"/>
            <a:ext cx="1824751" cy="2503037"/>
          </a:xfrm>
          <a:prstGeom prst="rect">
            <a:avLst/>
          </a:prstGeom>
          <a:noFill/>
          <a:ln>
            <a:noFill/>
          </a:ln>
        </p:spPr>
      </p:pic>
      <p:pic>
        <p:nvPicPr>
          <p:cNvPr id="237" name="Google Shape;237;p20"/>
          <p:cNvPicPr preferRelativeResize="0"/>
          <p:nvPr/>
        </p:nvPicPr>
        <p:blipFill>
          <a:blip r:embed="rId7">
            <a:alphaModFix/>
          </a:blip>
          <a:stretch>
            <a:fillRect/>
          </a:stretch>
        </p:blipFill>
        <p:spPr>
          <a:xfrm rot="-5035101" flipH="1">
            <a:off x="-3467095" y="2301762"/>
            <a:ext cx="6691242" cy="1520750"/>
          </a:xfrm>
          <a:prstGeom prst="rect">
            <a:avLst/>
          </a:prstGeom>
          <a:noFill/>
          <a:ln>
            <a:noFill/>
          </a:ln>
        </p:spPr>
      </p:pic>
      <p:pic>
        <p:nvPicPr>
          <p:cNvPr id="238" name="Google Shape;238;p20"/>
          <p:cNvPicPr preferRelativeResize="0"/>
          <p:nvPr/>
        </p:nvPicPr>
        <p:blipFill>
          <a:blip r:embed="rId8">
            <a:alphaModFix/>
          </a:blip>
          <a:stretch>
            <a:fillRect/>
          </a:stretch>
        </p:blipFill>
        <p:spPr>
          <a:xfrm rot="-4279602">
            <a:off x="8172815" y="1697075"/>
            <a:ext cx="4980670" cy="5143499"/>
          </a:xfrm>
          <a:prstGeom prst="rect">
            <a:avLst/>
          </a:prstGeom>
          <a:noFill/>
          <a:ln>
            <a:noFill/>
          </a:ln>
        </p:spPr>
      </p:pic>
      <p:pic>
        <p:nvPicPr>
          <p:cNvPr id="239" name="Google Shape;239;p20"/>
          <p:cNvPicPr preferRelativeResize="0"/>
          <p:nvPr/>
        </p:nvPicPr>
        <p:blipFill>
          <a:blip r:embed="rId9">
            <a:alphaModFix/>
          </a:blip>
          <a:stretch>
            <a:fillRect/>
          </a:stretch>
        </p:blipFill>
        <p:spPr>
          <a:xfrm rot="2700000">
            <a:off x="5573475" y="4326500"/>
            <a:ext cx="450799" cy="586149"/>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six columns">
  <p:cSld name="BLANK_1_1_1_1_1">
    <p:spTree>
      <p:nvGrpSpPr>
        <p:cNvPr id="1" name="Shape 256"/>
        <p:cNvGrpSpPr/>
        <p:nvPr/>
      </p:nvGrpSpPr>
      <p:grpSpPr>
        <a:xfrm>
          <a:off x="0" y="0"/>
          <a:ext cx="0" cy="0"/>
          <a:chOff x="0" y="0"/>
          <a:chExt cx="0" cy="0"/>
        </a:xfrm>
      </p:grpSpPr>
      <p:sp>
        <p:nvSpPr>
          <p:cNvPr id="257" name="Google Shape;257;p22"/>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258" name="Google Shape;258;p22"/>
          <p:cNvSpPr txBox="1">
            <a:spLocks noGrp="1"/>
          </p:cNvSpPr>
          <p:nvPr>
            <p:ph type="subTitle" idx="1"/>
          </p:nvPr>
        </p:nvSpPr>
        <p:spPr>
          <a:xfrm>
            <a:off x="876250" y="1991924"/>
            <a:ext cx="2019000" cy="614100"/>
          </a:xfrm>
          <a:prstGeom prst="rect">
            <a:avLst/>
          </a:prstGeom>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59" name="Google Shape;259;p22"/>
          <p:cNvSpPr txBox="1">
            <a:spLocks noGrp="1"/>
          </p:cNvSpPr>
          <p:nvPr>
            <p:ph type="subTitle" idx="2"/>
          </p:nvPr>
        </p:nvSpPr>
        <p:spPr>
          <a:xfrm>
            <a:off x="3562475" y="1991924"/>
            <a:ext cx="2019000" cy="614100"/>
          </a:xfrm>
          <a:prstGeom prst="rect">
            <a:avLst/>
          </a:prstGeom>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60" name="Google Shape;260;p22"/>
          <p:cNvSpPr txBox="1">
            <a:spLocks noGrp="1"/>
          </p:cNvSpPr>
          <p:nvPr>
            <p:ph type="subTitle" idx="3"/>
          </p:nvPr>
        </p:nvSpPr>
        <p:spPr>
          <a:xfrm>
            <a:off x="6220525" y="1991924"/>
            <a:ext cx="2075400" cy="614100"/>
          </a:xfrm>
          <a:prstGeom prst="rect">
            <a:avLst/>
          </a:prstGeom>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61" name="Google Shape;261;p22"/>
          <p:cNvSpPr txBox="1">
            <a:spLocks noGrp="1"/>
          </p:cNvSpPr>
          <p:nvPr>
            <p:ph type="subTitle" idx="4"/>
          </p:nvPr>
        </p:nvSpPr>
        <p:spPr>
          <a:xfrm>
            <a:off x="876250" y="3333527"/>
            <a:ext cx="2019000" cy="614100"/>
          </a:xfrm>
          <a:prstGeom prst="rect">
            <a:avLst/>
          </a:prstGeom>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62" name="Google Shape;262;p22"/>
          <p:cNvSpPr txBox="1">
            <a:spLocks noGrp="1"/>
          </p:cNvSpPr>
          <p:nvPr>
            <p:ph type="subTitle" idx="5"/>
          </p:nvPr>
        </p:nvSpPr>
        <p:spPr>
          <a:xfrm>
            <a:off x="3562475" y="3333527"/>
            <a:ext cx="2019000" cy="614100"/>
          </a:xfrm>
          <a:prstGeom prst="rect">
            <a:avLst/>
          </a:prstGeom>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63" name="Google Shape;263;p22"/>
          <p:cNvSpPr txBox="1">
            <a:spLocks noGrp="1"/>
          </p:cNvSpPr>
          <p:nvPr>
            <p:ph type="subTitle" idx="6"/>
          </p:nvPr>
        </p:nvSpPr>
        <p:spPr>
          <a:xfrm>
            <a:off x="6220525" y="3333527"/>
            <a:ext cx="2075400" cy="614100"/>
          </a:xfrm>
          <a:prstGeom prst="rect">
            <a:avLst/>
          </a:prstGeom>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64" name="Google Shape;264;p22"/>
          <p:cNvSpPr txBox="1">
            <a:spLocks noGrp="1"/>
          </p:cNvSpPr>
          <p:nvPr>
            <p:ph type="subTitle" idx="7"/>
          </p:nvPr>
        </p:nvSpPr>
        <p:spPr>
          <a:xfrm>
            <a:off x="876250" y="1496725"/>
            <a:ext cx="2019000" cy="5385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Bebas Neue"/>
              <a:buNone/>
              <a:defRPr sz="2000" b="1">
                <a:solidFill>
                  <a:schemeClr val="dk1"/>
                </a:solidFill>
                <a:latin typeface="Syne"/>
                <a:ea typeface="Syne"/>
                <a:cs typeface="Syne"/>
                <a:sym typeface="Syne"/>
              </a:defRPr>
            </a:lvl1pPr>
            <a:lvl2pPr lvl="1"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265" name="Google Shape;265;p22"/>
          <p:cNvSpPr txBox="1">
            <a:spLocks noGrp="1"/>
          </p:cNvSpPr>
          <p:nvPr>
            <p:ph type="subTitle" idx="8"/>
          </p:nvPr>
        </p:nvSpPr>
        <p:spPr>
          <a:xfrm>
            <a:off x="3562475" y="1496725"/>
            <a:ext cx="2019000" cy="5385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Bebas Neue"/>
              <a:buNone/>
              <a:defRPr sz="2000" b="1">
                <a:solidFill>
                  <a:schemeClr val="dk1"/>
                </a:solidFill>
                <a:latin typeface="Syne"/>
                <a:ea typeface="Syne"/>
                <a:cs typeface="Syne"/>
                <a:sym typeface="Syne"/>
              </a:defRPr>
            </a:lvl1pPr>
            <a:lvl2pPr lvl="1"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266" name="Google Shape;266;p22"/>
          <p:cNvSpPr txBox="1">
            <a:spLocks noGrp="1"/>
          </p:cNvSpPr>
          <p:nvPr>
            <p:ph type="subTitle" idx="9"/>
          </p:nvPr>
        </p:nvSpPr>
        <p:spPr>
          <a:xfrm>
            <a:off x="6220525" y="1496725"/>
            <a:ext cx="2075400" cy="5385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Bebas Neue"/>
              <a:buNone/>
              <a:defRPr sz="2000" b="1">
                <a:solidFill>
                  <a:schemeClr val="dk1"/>
                </a:solidFill>
                <a:latin typeface="Syne"/>
                <a:ea typeface="Syne"/>
                <a:cs typeface="Syne"/>
                <a:sym typeface="Syne"/>
              </a:defRPr>
            </a:lvl1pPr>
            <a:lvl2pPr lvl="1"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267" name="Google Shape;267;p22"/>
          <p:cNvSpPr txBox="1">
            <a:spLocks noGrp="1"/>
          </p:cNvSpPr>
          <p:nvPr>
            <p:ph type="subTitle" idx="13"/>
          </p:nvPr>
        </p:nvSpPr>
        <p:spPr>
          <a:xfrm>
            <a:off x="876250" y="2842050"/>
            <a:ext cx="2019000" cy="5385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Bebas Neue"/>
              <a:buNone/>
              <a:defRPr sz="2000" b="1">
                <a:solidFill>
                  <a:schemeClr val="dk1"/>
                </a:solidFill>
                <a:latin typeface="Syne"/>
                <a:ea typeface="Syne"/>
                <a:cs typeface="Syne"/>
                <a:sym typeface="Syne"/>
              </a:defRPr>
            </a:lvl1pPr>
            <a:lvl2pPr lvl="1"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268" name="Google Shape;268;p22"/>
          <p:cNvSpPr txBox="1">
            <a:spLocks noGrp="1"/>
          </p:cNvSpPr>
          <p:nvPr>
            <p:ph type="subTitle" idx="14"/>
          </p:nvPr>
        </p:nvSpPr>
        <p:spPr>
          <a:xfrm>
            <a:off x="3562475" y="2842050"/>
            <a:ext cx="2019000" cy="5385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Bebas Neue"/>
              <a:buNone/>
              <a:defRPr sz="2000" b="1">
                <a:solidFill>
                  <a:schemeClr val="dk1"/>
                </a:solidFill>
                <a:latin typeface="Syne"/>
                <a:ea typeface="Syne"/>
                <a:cs typeface="Syne"/>
                <a:sym typeface="Syne"/>
              </a:defRPr>
            </a:lvl1pPr>
            <a:lvl2pPr lvl="1"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269" name="Google Shape;269;p22"/>
          <p:cNvSpPr txBox="1">
            <a:spLocks noGrp="1"/>
          </p:cNvSpPr>
          <p:nvPr>
            <p:ph type="subTitle" idx="15"/>
          </p:nvPr>
        </p:nvSpPr>
        <p:spPr>
          <a:xfrm>
            <a:off x="6220525" y="2842050"/>
            <a:ext cx="2075400" cy="5385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Bebas Neue"/>
              <a:buNone/>
              <a:defRPr sz="2000" b="1">
                <a:solidFill>
                  <a:schemeClr val="dk1"/>
                </a:solidFill>
                <a:latin typeface="Syne"/>
                <a:ea typeface="Syne"/>
                <a:cs typeface="Syne"/>
                <a:sym typeface="Syne"/>
              </a:defRPr>
            </a:lvl1pPr>
            <a:lvl2pPr lvl="1"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pic>
        <p:nvPicPr>
          <p:cNvPr id="270" name="Google Shape;270;p22"/>
          <p:cNvPicPr preferRelativeResize="0"/>
          <p:nvPr/>
        </p:nvPicPr>
        <p:blipFill>
          <a:blip r:embed="rId2">
            <a:alphaModFix/>
          </a:blip>
          <a:stretch>
            <a:fillRect/>
          </a:stretch>
        </p:blipFill>
        <p:spPr>
          <a:xfrm>
            <a:off x="-190550" y="-2831150"/>
            <a:ext cx="5806750" cy="3337335"/>
          </a:xfrm>
          <a:prstGeom prst="rect">
            <a:avLst/>
          </a:prstGeom>
          <a:noFill/>
          <a:ln>
            <a:noFill/>
          </a:ln>
        </p:spPr>
      </p:pic>
      <p:pic>
        <p:nvPicPr>
          <p:cNvPr id="271" name="Google Shape;271;p22"/>
          <p:cNvPicPr preferRelativeResize="0"/>
          <p:nvPr/>
        </p:nvPicPr>
        <p:blipFill>
          <a:blip r:embed="rId3">
            <a:alphaModFix/>
          </a:blip>
          <a:stretch>
            <a:fillRect/>
          </a:stretch>
        </p:blipFill>
        <p:spPr>
          <a:xfrm rot="-10230277">
            <a:off x="-592050" y="4433125"/>
            <a:ext cx="2671025" cy="2325600"/>
          </a:xfrm>
          <a:prstGeom prst="rect">
            <a:avLst/>
          </a:prstGeom>
          <a:noFill/>
          <a:ln>
            <a:noFill/>
          </a:ln>
        </p:spPr>
      </p:pic>
      <p:pic>
        <p:nvPicPr>
          <p:cNvPr id="272" name="Google Shape;272;p22"/>
          <p:cNvPicPr preferRelativeResize="0"/>
          <p:nvPr/>
        </p:nvPicPr>
        <p:blipFill>
          <a:blip r:embed="rId4">
            <a:alphaModFix/>
          </a:blip>
          <a:stretch>
            <a:fillRect/>
          </a:stretch>
        </p:blipFill>
        <p:spPr>
          <a:xfrm rot="3542629">
            <a:off x="-3394384" y="-330025"/>
            <a:ext cx="4980670" cy="5143500"/>
          </a:xfrm>
          <a:prstGeom prst="rect">
            <a:avLst/>
          </a:prstGeom>
          <a:noFill/>
          <a:ln>
            <a:noFill/>
          </a:ln>
        </p:spPr>
      </p:pic>
      <p:sp>
        <p:nvSpPr>
          <p:cNvPr id="273" name="Google Shape;273;p22"/>
          <p:cNvSpPr/>
          <p:nvPr/>
        </p:nvSpPr>
        <p:spPr>
          <a:xfrm rot="1631907">
            <a:off x="-539332" y="-53109"/>
            <a:ext cx="1213876" cy="1176230"/>
          </a:xfrm>
          <a:custGeom>
            <a:avLst/>
            <a:gdLst/>
            <a:ahLst/>
            <a:cxnLst/>
            <a:rect l="l" t="t" r="r" b="b"/>
            <a:pathLst>
              <a:path w="74549" h="72237" extrusionOk="0">
                <a:moveTo>
                  <a:pt x="43236" y="8174"/>
                </a:moveTo>
                <a:cubicBezTo>
                  <a:pt x="43947" y="8380"/>
                  <a:pt x="44639" y="8642"/>
                  <a:pt x="45332" y="8941"/>
                </a:cubicBezTo>
                <a:cubicBezTo>
                  <a:pt x="46530" y="9447"/>
                  <a:pt x="47653" y="10083"/>
                  <a:pt x="48738" y="10813"/>
                </a:cubicBezTo>
                <a:cubicBezTo>
                  <a:pt x="47915" y="10495"/>
                  <a:pt x="47091" y="10176"/>
                  <a:pt x="46249" y="9896"/>
                </a:cubicBezTo>
                <a:cubicBezTo>
                  <a:pt x="45014" y="9484"/>
                  <a:pt x="43722" y="9128"/>
                  <a:pt x="42412" y="8866"/>
                </a:cubicBezTo>
                <a:cubicBezTo>
                  <a:pt x="42468" y="8829"/>
                  <a:pt x="42524" y="8773"/>
                  <a:pt x="42581" y="8717"/>
                </a:cubicBezTo>
                <a:cubicBezTo>
                  <a:pt x="42805" y="8529"/>
                  <a:pt x="43011" y="8361"/>
                  <a:pt x="43236" y="8174"/>
                </a:cubicBezTo>
                <a:close/>
                <a:moveTo>
                  <a:pt x="34738" y="11917"/>
                </a:moveTo>
                <a:lnTo>
                  <a:pt x="34738" y="11917"/>
                </a:lnTo>
                <a:cubicBezTo>
                  <a:pt x="33784" y="13040"/>
                  <a:pt x="32904" y="14219"/>
                  <a:pt x="32081" y="15436"/>
                </a:cubicBezTo>
                <a:cubicBezTo>
                  <a:pt x="31713" y="15324"/>
                  <a:pt x="31333" y="15273"/>
                  <a:pt x="30950" y="15273"/>
                </a:cubicBezTo>
                <a:cubicBezTo>
                  <a:pt x="30690" y="15273"/>
                  <a:pt x="30429" y="15297"/>
                  <a:pt x="30172" y="15342"/>
                </a:cubicBezTo>
                <a:cubicBezTo>
                  <a:pt x="31407" y="13807"/>
                  <a:pt x="32904" y="12591"/>
                  <a:pt x="34738" y="11917"/>
                </a:cubicBezTo>
                <a:close/>
                <a:moveTo>
                  <a:pt x="39399" y="11692"/>
                </a:moveTo>
                <a:cubicBezTo>
                  <a:pt x="40671" y="13302"/>
                  <a:pt x="42730" y="14219"/>
                  <a:pt x="44302" y="15492"/>
                </a:cubicBezTo>
                <a:cubicBezTo>
                  <a:pt x="46174" y="17008"/>
                  <a:pt x="47147" y="19348"/>
                  <a:pt x="47222" y="21706"/>
                </a:cubicBezTo>
                <a:cubicBezTo>
                  <a:pt x="45908" y="21482"/>
                  <a:pt x="44582" y="21365"/>
                  <a:pt x="43272" y="21365"/>
                </a:cubicBezTo>
                <a:cubicBezTo>
                  <a:pt x="42941" y="21365"/>
                  <a:pt x="42610" y="21373"/>
                  <a:pt x="42281" y="21388"/>
                </a:cubicBezTo>
                <a:cubicBezTo>
                  <a:pt x="40278" y="21481"/>
                  <a:pt x="38276" y="21837"/>
                  <a:pt x="36348" y="22417"/>
                </a:cubicBezTo>
                <a:lnTo>
                  <a:pt x="36123" y="22417"/>
                </a:lnTo>
                <a:cubicBezTo>
                  <a:pt x="35992" y="20714"/>
                  <a:pt x="35599" y="18898"/>
                  <a:pt x="34682" y="17495"/>
                </a:cubicBezTo>
                <a:cubicBezTo>
                  <a:pt x="35225" y="16671"/>
                  <a:pt x="35786" y="15866"/>
                  <a:pt x="36385" y="15118"/>
                </a:cubicBezTo>
                <a:cubicBezTo>
                  <a:pt x="37321" y="13920"/>
                  <a:pt x="38332" y="12778"/>
                  <a:pt x="39399" y="11692"/>
                </a:cubicBezTo>
                <a:close/>
                <a:moveTo>
                  <a:pt x="33222" y="19909"/>
                </a:moveTo>
                <a:cubicBezTo>
                  <a:pt x="33503" y="20714"/>
                  <a:pt x="33690" y="21556"/>
                  <a:pt x="33765" y="22417"/>
                </a:cubicBezTo>
                <a:cubicBezTo>
                  <a:pt x="33335" y="22436"/>
                  <a:pt x="32904" y="22454"/>
                  <a:pt x="32474" y="22492"/>
                </a:cubicBezTo>
                <a:cubicBezTo>
                  <a:pt x="32286" y="22511"/>
                  <a:pt x="32118" y="22529"/>
                  <a:pt x="31931" y="22548"/>
                </a:cubicBezTo>
                <a:cubicBezTo>
                  <a:pt x="31950" y="22473"/>
                  <a:pt x="31987" y="22380"/>
                  <a:pt x="32024" y="22323"/>
                </a:cubicBezTo>
                <a:cubicBezTo>
                  <a:pt x="32380" y="21500"/>
                  <a:pt x="32792" y="20695"/>
                  <a:pt x="33222" y="19909"/>
                </a:cubicBezTo>
                <a:close/>
                <a:moveTo>
                  <a:pt x="30722" y="17590"/>
                </a:moveTo>
                <a:cubicBezTo>
                  <a:pt x="30164" y="18594"/>
                  <a:pt x="29626" y="19598"/>
                  <a:pt x="29161" y="20639"/>
                </a:cubicBezTo>
                <a:cubicBezTo>
                  <a:pt x="28805" y="21444"/>
                  <a:pt x="28487" y="22267"/>
                  <a:pt x="28188" y="23072"/>
                </a:cubicBezTo>
                <a:cubicBezTo>
                  <a:pt x="27626" y="23203"/>
                  <a:pt x="27065" y="23315"/>
                  <a:pt x="26503" y="23465"/>
                </a:cubicBezTo>
                <a:cubicBezTo>
                  <a:pt x="26522" y="23222"/>
                  <a:pt x="26541" y="22979"/>
                  <a:pt x="26578" y="22754"/>
                </a:cubicBezTo>
                <a:cubicBezTo>
                  <a:pt x="26728" y="21594"/>
                  <a:pt x="27139" y="20471"/>
                  <a:pt x="27813" y="19535"/>
                </a:cubicBezTo>
                <a:cubicBezTo>
                  <a:pt x="28463" y="18644"/>
                  <a:pt x="29554" y="17661"/>
                  <a:pt x="30722" y="17590"/>
                </a:cubicBezTo>
                <a:close/>
                <a:moveTo>
                  <a:pt x="43865" y="12164"/>
                </a:moveTo>
                <a:cubicBezTo>
                  <a:pt x="44198" y="12256"/>
                  <a:pt x="44531" y="12349"/>
                  <a:pt x="44845" y="12460"/>
                </a:cubicBezTo>
                <a:cubicBezTo>
                  <a:pt x="49075" y="13770"/>
                  <a:pt x="53137" y="15866"/>
                  <a:pt x="56581" y="18711"/>
                </a:cubicBezTo>
                <a:cubicBezTo>
                  <a:pt x="57123" y="19460"/>
                  <a:pt x="57647" y="20227"/>
                  <a:pt x="58134" y="20995"/>
                </a:cubicBezTo>
                <a:cubicBezTo>
                  <a:pt x="58939" y="22211"/>
                  <a:pt x="59669" y="23484"/>
                  <a:pt x="60343" y="24794"/>
                </a:cubicBezTo>
                <a:cubicBezTo>
                  <a:pt x="59096" y="24467"/>
                  <a:pt x="57799" y="24309"/>
                  <a:pt x="56497" y="24309"/>
                </a:cubicBezTo>
                <a:cubicBezTo>
                  <a:pt x="55863" y="24309"/>
                  <a:pt x="55228" y="24346"/>
                  <a:pt x="54597" y="24420"/>
                </a:cubicBezTo>
                <a:cubicBezTo>
                  <a:pt x="53062" y="23521"/>
                  <a:pt x="51396" y="22810"/>
                  <a:pt x="49674" y="22286"/>
                </a:cubicBezTo>
                <a:cubicBezTo>
                  <a:pt x="49730" y="20976"/>
                  <a:pt x="49543" y="19628"/>
                  <a:pt x="49094" y="18281"/>
                </a:cubicBezTo>
                <a:cubicBezTo>
                  <a:pt x="48626" y="16933"/>
                  <a:pt x="47915" y="15698"/>
                  <a:pt x="46960" y="14612"/>
                </a:cubicBezTo>
                <a:cubicBezTo>
                  <a:pt x="46099" y="13620"/>
                  <a:pt x="44976" y="12909"/>
                  <a:pt x="43891" y="12179"/>
                </a:cubicBezTo>
                <a:cubicBezTo>
                  <a:pt x="43877" y="12179"/>
                  <a:pt x="43873" y="12169"/>
                  <a:pt x="43865" y="12164"/>
                </a:cubicBezTo>
                <a:close/>
                <a:moveTo>
                  <a:pt x="27270" y="26160"/>
                </a:moveTo>
                <a:lnTo>
                  <a:pt x="27270" y="26160"/>
                </a:lnTo>
                <a:cubicBezTo>
                  <a:pt x="27196" y="26441"/>
                  <a:pt x="27139" y="26722"/>
                  <a:pt x="27065" y="27003"/>
                </a:cubicBezTo>
                <a:cubicBezTo>
                  <a:pt x="26990" y="26759"/>
                  <a:pt x="26896" y="26535"/>
                  <a:pt x="26840" y="26291"/>
                </a:cubicBezTo>
                <a:cubicBezTo>
                  <a:pt x="26971" y="26254"/>
                  <a:pt x="27121" y="26198"/>
                  <a:pt x="27270" y="26160"/>
                </a:cubicBezTo>
                <a:close/>
                <a:moveTo>
                  <a:pt x="41327" y="25599"/>
                </a:moveTo>
                <a:lnTo>
                  <a:pt x="41327" y="25599"/>
                </a:lnTo>
                <a:cubicBezTo>
                  <a:pt x="42861" y="25842"/>
                  <a:pt x="44396" y="26198"/>
                  <a:pt x="45856" y="26722"/>
                </a:cubicBezTo>
                <a:cubicBezTo>
                  <a:pt x="45725" y="26946"/>
                  <a:pt x="45594" y="27152"/>
                  <a:pt x="45444" y="27358"/>
                </a:cubicBezTo>
                <a:cubicBezTo>
                  <a:pt x="44153" y="26610"/>
                  <a:pt x="42768" y="26011"/>
                  <a:pt x="41327" y="25599"/>
                </a:cubicBezTo>
                <a:close/>
                <a:moveTo>
                  <a:pt x="52488" y="3826"/>
                </a:moveTo>
                <a:cubicBezTo>
                  <a:pt x="54117" y="3826"/>
                  <a:pt x="55737" y="4233"/>
                  <a:pt x="57217" y="4955"/>
                </a:cubicBezTo>
                <a:cubicBezTo>
                  <a:pt x="59781" y="6227"/>
                  <a:pt x="61840" y="8099"/>
                  <a:pt x="63655" y="10326"/>
                </a:cubicBezTo>
                <a:cubicBezTo>
                  <a:pt x="66837" y="14219"/>
                  <a:pt x="68915" y="19254"/>
                  <a:pt x="70056" y="24270"/>
                </a:cubicBezTo>
                <a:cubicBezTo>
                  <a:pt x="70000" y="24569"/>
                  <a:pt x="69925" y="24850"/>
                  <a:pt x="69832" y="25150"/>
                </a:cubicBezTo>
                <a:cubicBezTo>
                  <a:pt x="69364" y="26722"/>
                  <a:pt x="68690" y="28219"/>
                  <a:pt x="67829" y="29604"/>
                </a:cubicBezTo>
                <a:cubicBezTo>
                  <a:pt x="67492" y="29211"/>
                  <a:pt x="67155" y="28837"/>
                  <a:pt x="66781" y="28481"/>
                </a:cubicBezTo>
                <a:cubicBezTo>
                  <a:pt x="66556" y="27733"/>
                  <a:pt x="66294" y="26984"/>
                  <a:pt x="65976" y="26273"/>
                </a:cubicBezTo>
                <a:cubicBezTo>
                  <a:pt x="64554" y="22941"/>
                  <a:pt x="62345" y="20059"/>
                  <a:pt x="59687" y="17607"/>
                </a:cubicBezTo>
                <a:cubicBezTo>
                  <a:pt x="58752" y="16278"/>
                  <a:pt x="57741" y="14987"/>
                  <a:pt x="56693" y="13751"/>
                </a:cubicBezTo>
                <a:cubicBezTo>
                  <a:pt x="54540" y="11225"/>
                  <a:pt x="52051" y="8922"/>
                  <a:pt x="49187" y="7219"/>
                </a:cubicBezTo>
                <a:cubicBezTo>
                  <a:pt x="48289" y="6676"/>
                  <a:pt x="47353" y="6227"/>
                  <a:pt x="46399" y="5816"/>
                </a:cubicBezTo>
                <a:cubicBezTo>
                  <a:pt x="47540" y="5104"/>
                  <a:pt x="48738" y="4505"/>
                  <a:pt x="50030" y="4150"/>
                </a:cubicBezTo>
                <a:cubicBezTo>
                  <a:pt x="50840" y="3930"/>
                  <a:pt x="51665" y="3826"/>
                  <a:pt x="52488" y="3826"/>
                </a:cubicBezTo>
                <a:close/>
                <a:moveTo>
                  <a:pt x="24594" y="27040"/>
                </a:moveTo>
                <a:cubicBezTo>
                  <a:pt x="24837" y="27864"/>
                  <a:pt x="25174" y="28650"/>
                  <a:pt x="25605" y="29398"/>
                </a:cubicBezTo>
                <a:cubicBezTo>
                  <a:pt x="25418" y="29567"/>
                  <a:pt x="25212" y="29735"/>
                  <a:pt x="25024" y="29904"/>
                </a:cubicBezTo>
                <a:cubicBezTo>
                  <a:pt x="24482" y="30428"/>
                  <a:pt x="23958" y="30970"/>
                  <a:pt x="23471" y="31551"/>
                </a:cubicBezTo>
                <a:cubicBezTo>
                  <a:pt x="23321" y="31532"/>
                  <a:pt x="23172" y="31495"/>
                  <a:pt x="23022" y="31476"/>
                </a:cubicBezTo>
                <a:cubicBezTo>
                  <a:pt x="22872" y="31457"/>
                  <a:pt x="22741" y="31438"/>
                  <a:pt x="22591" y="31420"/>
                </a:cubicBezTo>
                <a:cubicBezTo>
                  <a:pt x="23059" y="30016"/>
                  <a:pt x="23546" y="28631"/>
                  <a:pt x="24089" y="27265"/>
                </a:cubicBezTo>
                <a:lnTo>
                  <a:pt x="24089" y="27246"/>
                </a:lnTo>
                <a:cubicBezTo>
                  <a:pt x="24257" y="27190"/>
                  <a:pt x="24426" y="27115"/>
                  <a:pt x="24594" y="27040"/>
                </a:cubicBezTo>
                <a:close/>
                <a:moveTo>
                  <a:pt x="33222" y="28425"/>
                </a:moveTo>
                <a:lnTo>
                  <a:pt x="33222" y="28425"/>
                </a:lnTo>
                <a:cubicBezTo>
                  <a:pt x="32923" y="29361"/>
                  <a:pt x="32549" y="30297"/>
                  <a:pt x="32081" y="31158"/>
                </a:cubicBezTo>
                <a:cubicBezTo>
                  <a:pt x="31987" y="31326"/>
                  <a:pt x="31893" y="31476"/>
                  <a:pt x="31800" y="31644"/>
                </a:cubicBezTo>
                <a:cubicBezTo>
                  <a:pt x="31107" y="31364"/>
                  <a:pt x="30434" y="31008"/>
                  <a:pt x="29835" y="30559"/>
                </a:cubicBezTo>
                <a:cubicBezTo>
                  <a:pt x="29835" y="30372"/>
                  <a:pt x="29853" y="30184"/>
                  <a:pt x="29872" y="29979"/>
                </a:cubicBezTo>
                <a:cubicBezTo>
                  <a:pt x="29966" y="29904"/>
                  <a:pt x="30041" y="29829"/>
                  <a:pt x="30134" y="29754"/>
                </a:cubicBezTo>
                <a:cubicBezTo>
                  <a:pt x="31107" y="29192"/>
                  <a:pt x="32137" y="28743"/>
                  <a:pt x="33222" y="28425"/>
                </a:cubicBezTo>
                <a:close/>
                <a:moveTo>
                  <a:pt x="20270" y="29380"/>
                </a:moveTo>
                <a:lnTo>
                  <a:pt x="20270" y="29380"/>
                </a:lnTo>
                <a:cubicBezTo>
                  <a:pt x="20027" y="30091"/>
                  <a:pt x="19803" y="30802"/>
                  <a:pt x="19578" y="31495"/>
                </a:cubicBezTo>
                <a:cubicBezTo>
                  <a:pt x="18848" y="31607"/>
                  <a:pt x="18137" y="31794"/>
                  <a:pt x="17426" y="32037"/>
                </a:cubicBezTo>
                <a:cubicBezTo>
                  <a:pt x="17856" y="31513"/>
                  <a:pt x="18324" y="31027"/>
                  <a:pt x="18829" y="30559"/>
                </a:cubicBezTo>
                <a:cubicBezTo>
                  <a:pt x="19279" y="30147"/>
                  <a:pt x="19765" y="29754"/>
                  <a:pt x="20270" y="29380"/>
                </a:cubicBezTo>
                <a:close/>
                <a:moveTo>
                  <a:pt x="37097" y="27826"/>
                </a:moveTo>
                <a:cubicBezTo>
                  <a:pt x="39324" y="27826"/>
                  <a:pt x="41532" y="28425"/>
                  <a:pt x="43535" y="29473"/>
                </a:cubicBezTo>
                <a:cubicBezTo>
                  <a:pt x="43385" y="29604"/>
                  <a:pt x="43217" y="29735"/>
                  <a:pt x="43067" y="29866"/>
                </a:cubicBezTo>
                <a:cubicBezTo>
                  <a:pt x="41020" y="31460"/>
                  <a:pt x="38322" y="32349"/>
                  <a:pt x="35678" y="32349"/>
                </a:cubicBezTo>
                <a:cubicBezTo>
                  <a:pt x="35155" y="32349"/>
                  <a:pt x="34634" y="32314"/>
                  <a:pt x="34121" y="32243"/>
                </a:cubicBezTo>
                <a:cubicBezTo>
                  <a:pt x="34851" y="30877"/>
                  <a:pt x="35393" y="29417"/>
                  <a:pt x="35730" y="27901"/>
                </a:cubicBezTo>
                <a:cubicBezTo>
                  <a:pt x="36180" y="27845"/>
                  <a:pt x="36647" y="27826"/>
                  <a:pt x="37097" y="27826"/>
                </a:cubicBezTo>
                <a:close/>
                <a:moveTo>
                  <a:pt x="37114" y="7311"/>
                </a:moveTo>
                <a:cubicBezTo>
                  <a:pt x="37658" y="7311"/>
                  <a:pt x="38202" y="7330"/>
                  <a:pt x="38744" y="7369"/>
                </a:cubicBezTo>
                <a:cubicBezTo>
                  <a:pt x="38650" y="7556"/>
                  <a:pt x="38575" y="7762"/>
                  <a:pt x="38519" y="7949"/>
                </a:cubicBezTo>
                <a:cubicBezTo>
                  <a:pt x="38332" y="8136"/>
                  <a:pt x="38145" y="8305"/>
                  <a:pt x="37976" y="8473"/>
                </a:cubicBezTo>
                <a:cubicBezTo>
                  <a:pt x="37471" y="8492"/>
                  <a:pt x="36966" y="8511"/>
                  <a:pt x="36479" y="8586"/>
                </a:cubicBezTo>
                <a:cubicBezTo>
                  <a:pt x="33110" y="9016"/>
                  <a:pt x="30228" y="10701"/>
                  <a:pt x="28113" y="13340"/>
                </a:cubicBezTo>
                <a:cubicBezTo>
                  <a:pt x="26016" y="15960"/>
                  <a:pt x="24557" y="19029"/>
                  <a:pt x="23190" y="22080"/>
                </a:cubicBezTo>
                <a:cubicBezTo>
                  <a:pt x="22722" y="23091"/>
                  <a:pt x="22292" y="24120"/>
                  <a:pt x="21880" y="25150"/>
                </a:cubicBezTo>
                <a:cubicBezTo>
                  <a:pt x="20270" y="25917"/>
                  <a:pt x="18754" y="26853"/>
                  <a:pt x="17388" y="27995"/>
                </a:cubicBezTo>
                <a:cubicBezTo>
                  <a:pt x="15816" y="29286"/>
                  <a:pt x="14375" y="30989"/>
                  <a:pt x="13345" y="32898"/>
                </a:cubicBezTo>
                <a:cubicBezTo>
                  <a:pt x="12222" y="31195"/>
                  <a:pt x="11773" y="29192"/>
                  <a:pt x="11904" y="27096"/>
                </a:cubicBezTo>
                <a:cubicBezTo>
                  <a:pt x="12222" y="21706"/>
                  <a:pt x="15779" y="15604"/>
                  <a:pt x="21319" y="14275"/>
                </a:cubicBezTo>
                <a:cubicBezTo>
                  <a:pt x="22329" y="14032"/>
                  <a:pt x="22292" y="12853"/>
                  <a:pt x="21674" y="12329"/>
                </a:cubicBezTo>
                <a:cubicBezTo>
                  <a:pt x="23639" y="10981"/>
                  <a:pt x="25754" y="9840"/>
                  <a:pt x="28000" y="9016"/>
                </a:cubicBezTo>
                <a:lnTo>
                  <a:pt x="28000" y="8997"/>
                </a:lnTo>
                <a:cubicBezTo>
                  <a:pt x="30914" y="7931"/>
                  <a:pt x="34017" y="7311"/>
                  <a:pt x="37114" y="7311"/>
                </a:cubicBezTo>
                <a:close/>
                <a:moveTo>
                  <a:pt x="29760" y="33291"/>
                </a:moveTo>
                <a:lnTo>
                  <a:pt x="29760" y="33291"/>
                </a:lnTo>
                <a:cubicBezTo>
                  <a:pt x="29966" y="33404"/>
                  <a:pt x="30172" y="33516"/>
                  <a:pt x="30396" y="33610"/>
                </a:cubicBezTo>
                <a:cubicBezTo>
                  <a:pt x="30228" y="33797"/>
                  <a:pt x="30059" y="33984"/>
                  <a:pt x="29891" y="34152"/>
                </a:cubicBezTo>
                <a:cubicBezTo>
                  <a:pt x="29853" y="34134"/>
                  <a:pt x="29816" y="34115"/>
                  <a:pt x="29778" y="34096"/>
                </a:cubicBezTo>
                <a:cubicBezTo>
                  <a:pt x="29778" y="34059"/>
                  <a:pt x="29778" y="34040"/>
                  <a:pt x="29778" y="34021"/>
                </a:cubicBezTo>
                <a:cubicBezTo>
                  <a:pt x="29760" y="33778"/>
                  <a:pt x="29760" y="33535"/>
                  <a:pt x="29760" y="33291"/>
                </a:cubicBezTo>
                <a:close/>
                <a:moveTo>
                  <a:pt x="70917" y="29567"/>
                </a:moveTo>
                <a:cubicBezTo>
                  <a:pt x="71086" y="31345"/>
                  <a:pt x="71105" y="33123"/>
                  <a:pt x="71030" y="34882"/>
                </a:cubicBezTo>
                <a:lnTo>
                  <a:pt x="71030" y="34901"/>
                </a:lnTo>
                <a:cubicBezTo>
                  <a:pt x="70599" y="33872"/>
                  <a:pt x="70113" y="32880"/>
                  <a:pt x="69532" y="31944"/>
                </a:cubicBezTo>
                <a:cubicBezTo>
                  <a:pt x="70038" y="31176"/>
                  <a:pt x="70506" y="30390"/>
                  <a:pt x="70917" y="29567"/>
                </a:cubicBezTo>
                <a:close/>
                <a:moveTo>
                  <a:pt x="58246" y="27208"/>
                </a:moveTo>
                <a:cubicBezTo>
                  <a:pt x="59051" y="27339"/>
                  <a:pt x="59931" y="27545"/>
                  <a:pt x="60754" y="27826"/>
                </a:cubicBezTo>
                <a:cubicBezTo>
                  <a:pt x="61147" y="27976"/>
                  <a:pt x="61559" y="28163"/>
                  <a:pt x="61952" y="28350"/>
                </a:cubicBezTo>
                <a:cubicBezTo>
                  <a:pt x="62720" y="30353"/>
                  <a:pt x="63281" y="32412"/>
                  <a:pt x="63580" y="34508"/>
                </a:cubicBezTo>
                <a:cubicBezTo>
                  <a:pt x="63356" y="34695"/>
                  <a:pt x="63131" y="34882"/>
                  <a:pt x="62888" y="35051"/>
                </a:cubicBezTo>
                <a:cubicBezTo>
                  <a:pt x="62177" y="32580"/>
                  <a:pt x="60941" y="30259"/>
                  <a:pt x="59276" y="28313"/>
                </a:cubicBezTo>
                <a:cubicBezTo>
                  <a:pt x="58958" y="27920"/>
                  <a:pt x="58602" y="27564"/>
                  <a:pt x="58246" y="27208"/>
                </a:cubicBezTo>
                <a:close/>
                <a:moveTo>
                  <a:pt x="18754" y="34190"/>
                </a:moveTo>
                <a:cubicBezTo>
                  <a:pt x="18530" y="34995"/>
                  <a:pt x="18324" y="35781"/>
                  <a:pt x="18118" y="36567"/>
                </a:cubicBezTo>
                <a:cubicBezTo>
                  <a:pt x="17369" y="36286"/>
                  <a:pt x="16658" y="35930"/>
                  <a:pt x="16003" y="35481"/>
                </a:cubicBezTo>
                <a:cubicBezTo>
                  <a:pt x="16845" y="34920"/>
                  <a:pt x="17781" y="34489"/>
                  <a:pt x="18754" y="34190"/>
                </a:cubicBezTo>
                <a:close/>
                <a:moveTo>
                  <a:pt x="26222" y="34845"/>
                </a:moveTo>
                <a:cubicBezTo>
                  <a:pt x="26335" y="34882"/>
                  <a:pt x="26428" y="34938"/>
                  <a:pt x="26541" y="34995"/>
                </a:cubicBezTo>
                <a:cubicBezTo>
                  <a:pt x="26578" y="35481"/>
                  <a:pt x="26653" y="35968"/>
                  <a:pt x="26709" y="36454"/>
                </a:cubicBezTo>
                <a:cubicBezTo>
                  <a:pt x="26278" y="36679"/>
                  <a:pt x="25829" y="36847"/>
                  <a:pt x="25361" y="36978"/>
                </a:cubicBezTo>
                <a:cubicBezTo>
                  <a:pt x="25380" y="36941"/>
                  <a:pt x="25380" y="36885"/>
                  <a:pt x="25399" y="36847"/>
                </a:cubicBezTo>
                <a:cubicBezTo>
                  <a:pt x="25492" y="36529"/>
                  <a:pt x="25605" y="36230"/>
                  <a:pt x="25736" y="35912"/>
                </a:cubicBezTo>
                <a:cubicBezTo>
                  <a:pt x="25754" y="35837"/>
                  <a:pt x="25792" y="35743"/>
                  <a:pt x="25829" y="35668"/>
                </a:cubicBezTo>
                <a:lnTo>
                  <a:pt x="25829" y="35668"/>
                </a:lnTo>
                <a:cubicBezTo>
                  <a:pt x="25826" y="35674"/>
                  <a:pt x="25825" y="35677"/>
                  <a:pt x="25825" y="35677"/>
                </a:cubicBezTo>
                <a:cubicBezTo>
                  <a:pt x="25822" y="35677"/>
                  <a:pt x="25999" y="35290"/>
                  <a:pt x="26016" y="35238"/>
                </a:cubicBezTo>
                <a:cubicBezTo>
                  <a:pt x="26073" y="35107"/>
                  <a:pt x="26147" y="34976"/>
                  <a:pt x="26222" y="34845"/>
                </a:cubicBezTo>
                <a:close/>
                <a:moveTo>
                  <a:pt x="53174" y="27564"/>
                </a:moveTo>
                <a:cubicBezTo>
                  <a:pt x="56506" y="29604"/>
                  <a:pt x="59145" y="32692"/>
                  <a:pt x="60212" y="36623"/>
                </a:cubicBezTo>
                <a:cubicBezTo>
                  <a:pt x="60230" y="36660"/>
                  <a:pt x="60249" y="36716"/>
                  <a:pt x="60249" y="36773"/>
                </a:cubicBezTo>
                <a:cubicBezTo>
                  <a:pt x="60249" y="36791"/>
                  <a:pt x="60249" y="36791"/>
                  <a:pt x="60230" y="36791"/>
                </a:cubicBezTo>
                <a:cubicBezTo>
                  <a:pt x="59556" y="37166"/>
                  <a:pt x="58845" y="37503"/>
                  <a:pt x="58115" y="37783"/>
                </a:cubicBezTo>
                <a:cubicBezTo>
                  <a:pt x="58003" y="36043"/>
                  <a:pt x="57498" y="34302"/>
                  <a:pt x="56768" y="32767"/>
                </a:cubicBezTo>
                <a:cubicBezTo>
                  <a:pt x="55813" y="30783"/>
                  <a:pt x="54428" y="29099"/>
                  <a:pt x="52762" y="27695"/>
                </a:cubicBezTo>
                <a:cubicBezTo>
                  <a:pt x="52912" y="27658"/>
                  <a:pt x="53043" y="27602"/>
                  <a:pt x="53174" y="27564"/>
                </a:cubicBezTo>
                <a:close/>
                <a:moveTo>
                  <a:pt x="47615" y="32487"/>
                </a:moveTo>
                <a:cubicBezTo>
                  <a:pt x="48308" y="33198"/>
                  <a:pt x="48963" y="33984"/>
                  <a:pt x="49506" y="34807"/>
                </a:cubicBezTo>
                <a:cubicBezTo>
                  <a:pt x="50329" y="36024"/>
                  <a:pt x="50984" y="37372"/>
                  <a:pt x="51433" y="38775"/>
                </a:cubicBezTo>
                <a:cubicBezTo>
                  <a:pt x="50928" y="38700"/>
                  <a:pt x="50423" y="38569"/>
                  <a:pt x="49899" y="38364"/>
                </a:cubicBezTo>
                <a:cubicBezTo>
                  <a:pt x="49075" y="38045"/>
                  <a:pt x="48233" y="37409"/>
                  <a:pt x="47765" y="36604"/>
                </a:cubicBezTo>
                <a:cubicBezTo>
                  <a:pt x="47091" y="35425"/>
                  <a:pt x="47129" y="34021"/>
                  <a:pt x="47503" y="32767"/>
                </a:cubicBezTo>
                <a:cubicBezTo>
                  <a:pt x="47540" y="32674"/>
                  <a:pt x="47578" y="32580"/>
                  <a:pt x="47615" y="32487"/>
                </a:cubicBezTo>
                <a:close/>
                <a:moveTo>
                  <a:pt x="50292" y="28949"/>
                </a:moveTo>
                <a:cubicBezTo>
                  <a:pt x="51789" y="30016"/>
                  <a:pt x="53099" y="31307"/>
                  <a:pt x="54054" y="32917"/>
                </a:cubicBezTo>
                <a:cubicBezTo>
                  <a:pt x="55083" y="34583"/>
                  <a:pt x="55738" y="36567"/>
                  <a:pt x="55738" y="38551"/>
                </a:cubicBezTo>
                <a:cubicBezTo>
                  <a:pt x="55195" y="38663"/>
                  <a:pt x="54653" y="38775"/>
                  <a:pt x="54129" y="38831"/>
                </a:cubicBezTo>
                <a:cubicBezTo>
                  <a:pt x="53923" y="37970"/>
                  <a:pt x="53661" y="37166"/>
                  <a:pt x="53324" y="36398"/>
                </a:cubicBezTo>
                <a:cubicBezTo>
                  <a:pt x="52351" y="34040"/>
                  <a:pt x="50872" y="31888"/>
                  <a:pt x="49019" y="30091"/>
                </a:cubicBezTo>
                <a:cubicBezTo>
                  <a:pt x="49075" y="30035"/>
                  <a:pt x="49131" y="29979"/>
                  <a:pt x="49187" y="29922"/>
                </a:cubicBezTo>
                <a:cubicBezTo>
                  <a:pt x="49524" y="29567"/>
                  <a:pt x="49899" y="29249"/>
                  <a:pt x="50292" y="28968"/>
                </a:cubicBezTo>
                <a:lnTo>
                  <a:pt x="50292" y="28949"/>
                </a:lnTo>
                <a:close/>
                <a:moveTo>
                  <a:pt x="63786" y="37746"/>
                </a:moveTo>
                <a:cubicBezTo>
                  <a:pt x="63786" y="38700"/>
                  <a:pt x="63711" y="39636"/>
                  <a:pt x="63580" y="40572"/>
                </a:cubicBezTo>
                <a:cubicBezTo>
                  <a:pt x="63618" y="39711"/>
                  <a:pt x="63580" y="38831"/>
                  <a:pt x="63487" y="37952"/>
                </a:cubicBezTo>
                <a:cubicBezTo>
                  <a:pt x="63580" y="37896"/>
                  <a:pt x="63693" y="37821"/>
                  <a:pt x="63786" y="37746"/>
                </a:cubicBezTo>
                <a:close/>
                <a:moveTo>
                  <a:pt x="30228" y="37334"/>
                </a:moveTo>
                <a:cubicBezTo>
                  <a:pt x="31538" y="38420"/>
                  <a:pt x="32698" y="39674"/>
                  <a:pt x="33634" y="40965"/>
                </a:cubicBezTo>
                <a:cubicBezTo>
                  <a:pt x="32923" y="41077"/>
                  <a:pt x="32193" y="41208"/>
                  <a:pt x="31500" y="41377"/>
                </a:cubicBezTo>
                <a:cubicBezTo>
                  <a:pt x="31482" y="41377"/>
                  <a:pt x="31463" y="41396"/>
                  <a:pt x="31463" y="41396"/>
                </a:cubicBezTo>
                <a:cubicBezTo>
                  <a:pt x="30958" y="40198"/>
                  <a:pt x="30583" y="38962"/>
                  <a:pt x="30284" y="37577"/>
                </a:cubicBezTo>
                <a:lnTo>
                  <a:pt x="30228" y="37334"/>
                </a:lnTo>
                <a:close/>
                <a:moveTo>
                  <a:pt x="55233" y="41433"/>
                </a:moveTo>
                <a:cubicBezTo>
                  <a:pt x="55064" y="41920"/>
                  <a:pt x="54840" y="42388"/>
                  <a:pt x="54597" y="42818"/>
                </a:cubicBezTo>
                <a:cubicBezTo>
                  <a:pt x="54597" y="42388"/>
                  <a:pt x="54578" y="41957"/>
                  <a:pt x="54540" y="41527"/>
                </a:cubicBezTo>
                <a:cubicBezTo>
                  <a:pt x="54784" y="41508"/>
                  <a:pt x="55008" y="41470"/>
                  <a:pt x="55233" y="41433"/>
                </a:cubicBezTo>
                <a:close/>
                <a:moveTo>
                  <a:pt x="45014" y="31382"/>
                </a:moveTo>
                <a:cubicBezTo>
                  <a:pt x="44527" y="32749"/>
                  <a:pt x="44321" y="34208"/>
                  <a:pt x="44546" y="35650"/>
                </a:cubicBezTo>
                <a:cubicBezTo>
                  <a:pt x="44976" y="38644"/>
                  <a:pt x="47391" y="40722"/>
                  <a:pt x="50254" y="41358"/>
                </a:cubicBezTo>
                <a:cubicBezTo>
                  <a:pt x="50835" y="41489"/>
                  <a:pt x="51415" y="41564"/>
                  <a:pt x="51995" y="41601"/>
                </a:cubicBezTo>
                <a:cubicBezTo>
                  <a:pt x="51995" y="41601"/>
                  <a:pt x="51995" y="41620"/>
                  <a:pt x="51995" y="41620"/>
                </a:cubicBezTo>
                <a:cubicBezTo>
                  <a:pt x="52032" y="42163"/>
                  <a:pt x="52051" y="42706"/>
                  <a:pt x="52014" y="43267"/>
                </a:cubicBezTo>
                <a:cubicBezTo>
                  <a:pt x="50741" y="42462"/>
                  <a:pt x="49319" y="41864"/>
                  <a:pt x="47877" y="41452"/>
                </a:cubicBezTo>
                <a:cubicBezTo>
                  <a:pt x="45409" y="40734"/>
                  <a:pt x="42794" y="40475"/>
                  <a:pt x="40215" y="40475"/>
                </a:cubicBezTo>
                <a:cubicBezTo>
                  <a:pt x="40037" y="40475"/>
                  <a:pt x="39858" y="40476"/>
                  <a:pt x="39680" y="40478"/>
                </a:cubicBezTo>
                <a:cubicBezTo>
                  <a:pt x="38538" y="40478"/>
                  <a:pt x="37396" y="40535"/>
                  <a:pt x="36236" y="40647"/>
                </a:cubicBezTo>
                <a:cubicBezTo>
                  <a:pt x="35038" y="38719"/>
                  <a:pt x="33503" y="36997"/>
                  <a:pt x="31837" y="35612"/>
                </a:cubicBezTo>
                <a:cubicBezTo>
                  <a:pt x="31800" y="35593"/>
                  <a:pt x="31762" y="35556"/>
                  <a:pt x="31744" y="35537"/>
                </a:cubicBezTo>
                <a:cubicBezTo>
                  <a:pt x="32081" y="35163"/>
                  <a:pt x="32399" y="34789"/>
                  <a:pt x="32698" y="34396"/>
                </a:cubicBezTo>
                <a:cubicBezTo>
                  <a:pt x="33714" y="34633"/>
                  <a:pt x="34762" y="34749"/>
                  <a:pt x="35814" y="34749"/>
                </a:cubicBezTo>
                <a:cubicBezTo>
                  <a:pt x="38249" y="34749"/>
                  <a:pt x="40700" y="34125"/>
                  <a:pt x="42805" y="32936"/>
                </a:cubicBezTo>
                <a:cubicBezTo>
                  <a:pt x="43591" y="32487"/>
                  <a:pt x="44340" y="31962"/>
                  <a:pt x="45014" y="31382"/>
                </a:cubicBezTo>
                <a:close/>
                <a:moveTo>
                  <a:pt x="14805" y="37409"/>
                </a:moveTo>
                <a:cubicBezTo>
                  <a:pt x="15161" y="37652"/>
                  <a:pt x="15535" y="37877"/>
                  <a:pt x="15928" y="38083"/>
                </a:cubicBezTo>
                <a:cubicBezTo>
                  <a:pt x="16471" y="38364"/>
                  <a:pt x="17033" y="38607"/>
                  <a:pt x="17613" y="38813"/>
                </a:cubicBezTo>
                <a:cubicBezTo>
                  <a:pt x="17313" y="40198"/>
                  <a:pt x="17089" y="41601"/>
                  <a:pt x="16958" y="43005"/>
                </a:cubicBezTo>
                <a:cubicBezTo>
                  <a:pt x="16939" y="43230"/>
                  <a:pt x="16920" y="43473"/>
                  <a:pt x="16902" y="43716"/>
                </a:cubicBezTo>
                <a:cubicBezTo>
                  <a:pt x="16452" y="43436"/>
                  <a:pt x="16059" y="43118"/>
                  <a:pt x="15741" y="42706"/>
                </a:cubicBezTo>
                <a:cubicBezTo>
                  <a:pt x="15180" y="41995"/>
                  <a:pt x="14768" y="40778"/>
                  <a:pt x="14693" y="39861"/>
                </a:cubicBezTo>
                <a:cubicBezTo>
                  <a:pt x="14618" y="38981"/>
                  <a:pt x="14656" y="38214"/>
                  <a:pt x="14805" y="37409"/>
                </a:cubicBezTo>
                <a:close/>
                <a:moveTo>
                  <a:pt x="27139" y="38757"/>
                </a:moveTo>
                <a:cubicBezTo>
                  <a:pt x="27439" y="40011"/>
                  <a:pt x="27813" y="41246"/>
                  <a:pt x="28300" y="42425"/>
                </a:cubicBezTo>
                <a:cubicBezTo>
                  <a:pt x="27327" y="42855"/>
                  <a:pt x="26428" y="43380"/>
                  <a:pt x="25623" y="44016"/>
                </a:cubicBezTo>
                <a:cubicBezTo>
                  <a:pt x="25361" y="44166"/>
                  <a:pt x="25099" y="44315"/>
                  <a:pt x="24856" y="44484"/>
                </a:cubicBezTo>
                <a:cubicBezTo>
                  <a:pt x="24837" y="44446"/>
                  <a:pt x="24837" y="44409"/>
                  <a:pt x="24837" y="44372"/>
                </a:cubicBezTo>
                <a:cubicBezTo>
                  <a:pt x="24824" y="44290"/>
                  <a:pt x="24810" y="44208"/>
                  <a:pt x="24796" y="44133"/>
                </a:cubicBezTo>
                <a:lnTo>
                  <a:pt x="24796" y="44133"/>
                </a:lnTo>
                <a:cubicBezTo>
                  <a:pt x="24785" y="44044"/>
                  <a:pt x="24762" y="43868"/>
                  <a:pt x="24762" y="43847"/>
                </a:cubicBezTo>
                <a:cubicBezTo>
                  <a:pt x="24688" y="43230"/>
                  <a:pt x="24650" y="42612"/>
                  <a:pt x="24650" y="42013"/>
                </a:cubicBezTo>
                <a:cubicBezTo>
                  <a:pt x="24631" y="41396"/>
                  <a:pt x="24650" y="40778"/>
                  <a:pt x="24706" y="40160"/>
                </a:cubicBezTo>
                <a:cubicBezTo>
                  <a:pt x="24725" y="39992"/>
                  <a:pt x="24744" y="39823"/>
                  <a:pt x="24762" y="39655"/>
                </a:cubicBezTo>
                <a:cubicBezTo>
                  <a:pt x="24762" y="39636"/>
                  <a:pt x="24762" y="39636"/>
                  <a:pt x="24762" y="39618"/>
                </a:cubicBezTo>
                <a:cubicBezTo>
                  <a:pt x="24781" y="39561"/>
                  <a:pt x="24781" y="39505"/>
                  <a:pt x="24800" y="39430"/>
                </a:cubicBezTo>
                <a:lnTo>
                  <a:pt x="24800" y="39449"/>
                </a:lnTo>
                <a:cubicBezTo>
                  <a:pt x="25605" y="39299"/>
                  <a:pt x="26391" y="39056"/>
                  <a:pt x="27139" y="38757"/>
                </a:cubicBezTo>
                <a:close/>
                <a:moveTo>
                  <a:pt x="41420" y="43660"/>
                </a:moveTo>
                <a:cubicBezTo>
                  <a:pt x="44677" y="43679"/>
                  <a:pt x="48401" y="44222"/>
                  <a:pt x="51134" y="46093"/>
                </a:cubicBezTo>
                <a:cubicBezTo>
                  <a:pt x="50113" y="46593"/>
                  <a:pt x="48948" y="46914"/>
                  <a:pt x="47806" y="46914"/>
                </a:cubicBezTo>
                <a:cubicBezTo>
                  <a:pt x="47021" y="46914"/>
                  <a:pt x="46247" y="46762"/>
                  <a:pt x="45538" y="46412"/>
                </a:cubicBezTo>
                <a:cubicBezTo>
                  <a:pt x="45482" y="46393"/>
                  <a:pt x="45425" y="46393"/>
                  <a:pt x="45388" y="46393"/>
                </a:cubicBezTo>
                <a:cubicBezTo>
                  <a:pt x="44770" y="45888"/>
                  <a:pt x="44115" y="45420"/>
                  <a:pt x="43423" y="45027"/>
                </a:cubicBezTo>
                <a:cubicBezTo>
                  <a:pt x="42581" y="44503"/>
                  <a:pt x="41663" y="44053"/>
                  <a:pt x="40709" y="43660"/>
                </a:cubicBezTo>
                <a:close/>
                <a:moveTo>
                  <a:pt x="10051" y="24382"/>
                </a:moveTo>
                <a:lnTo>
                  <a:pt x="10051" y="24382"/>
                </a:lnTo>
                <a:cubicBezTo>
                  <a:pt x="9359" y="27358"/>
                  <a:pt x="9434" y="30540"/>
                  <a:pt x="10912" y="33273"/>
                </a:cubicBezTo>
                <a:cubicBezTo>
                  <a:pt x="11287" y="33984"/>
                  <a:pt x="11754" y="34639"/>
                  <a:pt x="12279" y="35238"/>
                </a:cubicBezTo>
                <a:cubicBezTo>
                  <a:pt x="8685" y="38569"/>
                  <a:pt x="6252" y="43286"/>
                  <a:pt x="5372" y="48115"/>
                </a:cubicBezTo>
                <a:cubicBezTo>
                  <a:pt x="4904" y="46767"/>
                  <a:pt x="4530" y="45345"/>
                  <a:pt x="4287" y="43829"/>
                </a:cubicBezTo>
                <a:cubicBezTo>
                  <a:pt x="4212" y="43380"/>
                  <a:pt x="4137" y="42781"/>
                  <a:pt x="4099" y="42069"/>
                </a:cubicBezTo>
                <a:cubicBezTo>
                  <a:pt x="4062" y="41321"/>
                  <a:pt x="4043" y="40553"/>
                  <a:pt x="4081" y="39805"/>
                </a:cubicBezTo>
                <a:cubicBezTo>
                  <a:pt x="4137" y="38251"/>
                  <a:pt x="4361" y="36960"/>
                  <a:pt x="4755" y="35425"/>
                </a:cubicBezTo>
                <a:cubicBezTo>
                  <a:pt x="5765" y="31532"/>
                  <a:pt x="7712" y="27789"/>
                  <a:pt x="10051" y="24382"/>
                </a:cubicBezTo>
                <a:close/>
                <a:moveTo>
                  <a:pt x="33488" y="44762"/>
                </a:moveTo>
                <a:cubicBezTo>
                  <a:pt x="34257" y="44762"/>
                  <a:pt x="35012" y="44832"/>
                  <a:pt x="35768" y="44933"/>
                </a:cubicBezTo>
                <a:cubicBezTo>
                  <a:pt x="36198" y="46112"/>
                  <a:pt x="36442" y="47310"/>
                  <a:pt x="36479" y="48564"/>
                </a:cubicBezTo>
                <a:cubicBezTo>
                  <a:pt x="35244" y="47478"/>
                  <a:pt x="34121" y="46131"/>
                  <a:pt x="33241" y="44765"/>
                </a:cubicBezTo>
                <a:lnTo>
                  <a:pt x="33222" y="44765"/>
                </a:lnTo>
                <a:cubicBezTo>
                  <a:pt x="33311" y="44763"/>
                  <a:pt x="33400" y="44762"/>
                  <a:pt x="33488" y="44762"/>
                </a:cubicBezTo>
                <a:close/>
                <a:moveTo>
                  <a:pt x="60661" y="39618"/>
                </a:moveTo>
                <a:lnTo>
                  <a:pt x="60661" y="39618"/>
                </a:lnTo>
                <a:cubicBezTo>
                  <a:pt x="60717" y="41227"/>
                  <a:pt x="60455" y="42837"/>
                  <a:pt x="59818" y="44390"/>
                </a:cubicBezTo>
                <a:cubicBezTo>
                  <a:pt x="59800" y="44428"/>
                  <a:pt x="59800" y="44465"/>
                  <a:pt x="59781" y="44484"/>
                </a:cubicBezTo>
                <a:cubicBezTo>
                  <a:pt x="59781" y="44503"/>
                  <a:pt x="59762" y="44540"/>
                  <a:pt x="59744" y="44596"/>
                </a:cubicBezTo>
                <a:cubicBezTo>
                  <a:pt x="59687" y="44690"/>
                  <a:pt x="59650" y="44783"/>
                  <a:pt x="59613" y="44877"/>
                </a:cubicBezTo>
                <a:cubicBezTo>
                  <a:pt x="59482" y="45139"/>
                  <a:pt x="59332" y="45420"/>
                  <a:pt x="59182" y="45663"/>
                </a:cubicBezTo>
                <a:cubicBezTo>
                  <a:pt x="59051" y="45888"/>
                  <a:pt x="58920" y="46093"/>
                  <a:pt x="58789" y="46299"/>
                </a:cubicBezTo>
                <a:cubicBezTo>
                  <a:pt x="58695" y="46430"/>
                  <a:pt x="58621" y="46561"/>
                  <a:pt x="58527" y="46674"/>
                </a:cubicBezTo>
                <a:cubicBezTo>
                  <a:pt x="58527" y="46674"/>
                  <a:pt x="58396" y="46861"/>
                  <a:pt x="58377" y="46898"/>
                </a:cubicBezTo>
                <a:cubicBezTo>
                  <a:pt x="57872" y="47516"/>
                  <a:pt x="57329" y="48115"/>
                  <a:pt x="56730" y="48639"/>
                </a:cubicBezTo>
                <a:cubicBezTo>
                  <a:pt x="56244" y="47535"/>
                  <a:pt x="55589" y="46505"/>
                  <a:pt x="54784" y="45588"/>
                </a:cubicBezTo>
                <a:cubicBezTo>
                  <a:pt x="56056" y="44521"/>
                  <a:pt x="57086" y="43155"/>
                  <a:pt x="57629" y="41601"/>
                </a:cubicBezTo>
                <a:cubicBezTo>
                  <a:pt x="57722" y="41339"/>
                  <a:pt x="57797" y="41059"/>
                  <a:pt x="57872" y="40778"/>
                </a:cubicBezTo>
                <a:cubicBezTo>
                  <a:pt x="58078" y="40703"/>
                  <a:pt x="58302" y="40628"/>
                  <a:pt x="58508" y="40553"/>
                </a:cubicBezTo>
                <a:cubicBezTo>
                  <a:pt x="59238" y="40273"/>
                  <a:pt x="59968" y="39954"/>
                  <a:pt x="60661" y="39618"/>
                </a:cubicBezTo>
                <a:close/>
                <a:moveTo>
                  <a:pt x="67792" y="34396"/>
                </a:moveTo>
                <a:lnTo>
                  <a:pt x="67792" y="34396"/>
                </a:lnTo>
                <a:cubicBezTo>
                  <a:pt x="68952" y="36567"/>
                  <a:pt x="69645" y="39000"/>
                  <a:pt x="70000" y="41470"/>
                </a:cubicBezTo>
                <a:cubicBezTo>
                  <a:pt x="69607" y="42724"/>
                  <a:pt x="69102" y="43960"/>
                  <a:pt x="68428" y="45101"/>
                </a:cubicBezTo>
                <a:cubicBezTo>
                  <a:pt x="67548" y="46524"/>
                  <a:pt x="66444" y="47722"/>
                  <a:pt x="65153" y="48714"/>
                </a:cubicBezTo>
                <a:cubicBezTo>
                  <a:pt x="65433" y="48003"/>
                  <a:pt x="65695" y="47310"/>
                  <a:pt x="65939" y="46599"/>
                </a:cubicBezTo>
                <a:cubicBezTo>
                  <a:pt x="67249" y="42706"/>
                  <a:pt x="67998" y="38513"/>
                  <a:pt x="67792" y="34396"/>
                </a:cubicBezTo>
                <a:close/>
                <a:moveTo>
                  <a:pt x="29816" y="45532"/>
                </a:moveTo>
                <a:cubicBezTo>
                  <a:pt x="30471" y="46674"/>
                  <a:pt x="31201" y="47759"/>
                  <a:pt x="32043" y="48751"/>
                </a:cubicBezTo>
                <a:cubicBezTo>
                  <a:pt x="30415" y="48283"/>
                  <a:pt x="28768" y="47797"/>
                  <a:pt x="27139" y="47291"/>
                </a:cubicBezTo>
                <a:cubicBezTo>
                  <a:pt x="27327" y="47104"/>
                  <a:pt x="27532" y="46917"/>
                  <a:pt x="27738" y="46749"/>
                </a:cubicBezTo>
                <a:cubicBezTo>
                  <a:pt x="27795" y="46692"/>
                  <a:pt x="27944" y="46599"/>
                  <a:pt x="27963" y="46580"/>
                </a:cubicBezTo>
                <a:cubicBezTo>
                  <a:pt x="28094" y="46486"/>
                  <a:pt x="28225" y="46393"/>
                  <a:pt x="28356" y="46318"/>
                </a:cubicBezTo>
                <a:cubicBezTo>
                  <a:pt x="28581" y="46168"/>
                  <a:pt x="28805" y="46037"/>
                  <a:pt x="29049" y="45906"/>
                </a:cubicBezTo>
                <a:cubicBezTo>
                  <a:pt x="29292" y="45775"/>
                  <a:pt x="29535" y="45663"/>
                  <a:pt x="29778" y="45551"/>
                </a:cubicBezTo>
                <a:cubicBezTo>
                  <a:pt x="29797" y="45551"/>
                  <a:pt x="29797" y="45551"/>
                  <a:pt x="29816" y="45532"/>
                </a:cubicBezTo>
                <a:close/>
                <a:moveTo>
                  <a:pt x="46586" y="47478"/>
                </a:moveTo>
                <a:lnTo>
                  <a:pt x="46586" y="47478"/>
                </a:lnTo>
                <a:cubicBezTo>
                  <a:pt x="47222" y="47703"/>
                  <a:pt x="47877" y="47834"/>
                  <a:pt x="48589" y="47871"/>
                </a:cubicBezTo>
                <a:cubicBezTo>
                  <a:pt x="48644" y="47873"/>
                  <a:pt x="48700" y="47874"/>
                  <a:pt x="48755" y="47874"/>
                </a:cubicBezTo>
                <a:cubicBezTo>
                  <a:pt x="49462" y="47874"/>
                  <a:pt x="50139" y="47764"/>
                  <a:pt x="50816" y="47591"/>
                </a:cubicBezTo>
                <a:lnTo>
                  <a:pt x="50816" y="47591"/>
                </a:lnTo>
                <a:cubicBezTo>
                  <a:pt x="50516" y="48115"/>
                  <a:pt x="50161" y="48620"/>
                  <a:pt x="49730" y="49051"/>
                </a:cubicBezTo>
                <a:cubicBezTo>
                  <a:pt x="49337" y="49444"/>
                  <a:pt x="48925" y="49762"/>
                  <a:pt x="48495" y="50024"/>
                </a:cubicBezTo>
                <a:cubicBezTo>
                  <a:pt x="47971" y="49088"/>
                  <a:pt x="47335" y="48246"/>
                  <a:pt x="46586" y="47478"/>
                </a:cubicBezTo>
                <a:close/>
                <a:moveTo>
                  <a:pt x="19859" y="48134"/>
                </a:moveTo>
                <a:cubicBezTo>
                  <a:pt x="19896" y="48134"/>
                  <a:pt x="19934" y="48152"/>
                  <a:pt x="19990" y="48171"/>
                </a:cubicBezTo>
                <a:cubicBezTo>
                  <a:pt x="20139" y="48732"/>
                  <a:pt x="20327" y="49294"/>
                  <a:pt x="20533" y="49855"/>
                </a:cubicBezTo>
                <a:cubicBezTo>
                  <a:pt x="20458" y="50024"/>
                  <a:pt x="20402" y="50174"/>
                  <a:pt x="20345" y="50342"/>
                </a:cubicBezTo>
                <a:cubicBezTo>
                  <a:pt x="20121" y="49631"/>
                  <a:pt x="19952" y="48882"/>
                  <a:pt x="19859" y="48134"/>
                </a:cubicBezTo>
                <a:close/>
                <a:moveTo>
                  <a:pt x="38444" y="45569"/>
                </a:moveTo>
                <a:lnTo>
                  <a:pt x="38444" y="45569"/>
                </a:lnTo>
                <a:cubicBezTo>
                  <a:pt x="40297" y="46168"/>
                  <a:pt x="42038" y="47067"/>
                  <a:pt x="43516" y="48227"/>
                </a:cubicBezTo>
                <a:cubicBezTo>
                  <a:pt x="44490" y="48994"/>
                  <a:pt x="45351" y="49912"/>
                  <a:pt x="45987" y="50941"/>
                </a:cubicBezTo>
                <a:lnTo>
                  <a:pt x="45987" y="50960"/>
                </a:lnTo>
                <a:cubicBezTo>
                  <a:pt x="45650" y="51016"/>
                  <a:pt x="45369" y="51053"/>
                  <a:pt x="45070" y="51072"/>
                </a:cubicBezTo>
                <a:cubicBezTo>
                  <a:pt x="44527" y="51129"/>
                  <a:pt x="43983" y="51154"/>
                  <a:pt x="43440" y="51154"/>
                </a:cubicBezTo>
                <a:cubicBezTo>
                  <a:pt x="43272" y="51154"/>
                  <a:pt x="43104" y="51151"/>
                  <a:pt x="42936" y="51147"/>
                </a:cubicBezTo>
                <a:cubicBezTo>
                  <a:pt x="41832" y="51109"/>
                  <a:pt x="40728" y="50960"/>
                  <a:pt x="39623" y="50735"/>
                </a:cubicBezTo>
                <a:cubicBezTo>
                  <a:pt x="39605" y="50716"/>
                  <a:pt x="39567" y="50716"/>
                  <a:pt x="39530" y="50698"/>
                </a:cubicBezTo>
                <a:cubicBezTo>
                  <a:pt x="39305" y="50567"/>
                  <a:pt x="39081" y="50436"/>
                  <a:pt x="38856" y="50305"/>
                </a:cubicBezTo>
                <a:cubicBezTo>
                  <a:pt x="39024" y="48714"/>
                  <a:pt x="38856" y="47123"/>
                  <a:pt x="38444" y="45569"/>
                </a:cubicBezTo>
                <a:close/>
                <a:moveTo>
                  <a:pt x="53474" y="48396"/>
                </a:moveTo>
                <a:cubicBezTo>
                  <a:pt x="53511" y="48470"/>
                  <a:pt x="53567" y="48527"/>
                  <a:pt x="53605" y="48601"/>
                </a:cubicBezTo>
                <a:cubicBezTo>
                  <a:pt x="53941" y="49126"/>
                  <a:pt x="54222" y="49687"/>
                  <a:pt x="54409" y="50267"/>
                </a:cubicBezTo>
                <a:cubicBezTo>
                  <a:pt x="54054" y="50473"/>
                  <a:pt x="53679" y="50679"/>
                  <a:pt x="53305" y="50847"/>
                </a:cubicBezTo>
                <a:cubicBezTo>
                  <a:pt x="53212" y="50885"/>
                  <a:pt x="53118" y="50941"/>
                  <a:pt x="53024" y="50978"/>
                </a:cubicBezTo>
                <a:cubicBezTo>
                  <a:pt x="53024" y="50978"/>
                  <a:pt x="52837" y="51072"/>
                  <a:pt x="52762" y="51091"/>
                </a:cubicBezTo>
                <a:cubicBezTo>
                  <a:pt x="52556" y="51184"/>
                  <a:pt x="52351" y="51259"/>
                  <a:pt x="52126" y="51353"/>
                </a:cubicBezTo>
                <a:cubicBezTo>
                  <a:pt x="51789" y="51465"/>
                  <a:pt x="51452" y="51577"/>
                  <a:pt x="51097" y="51671"/>
                </a:cubicBezTo>
                <a:cubicBezTo>
                  <a:pt x="52126" y="50754"/>
                  <a:pt x="52912" y="49631"/>
                  <a:pt x="53474" y="48396"/>
                </a:cubicBezTo>
                <a:close/>
                <a:moveTo>
                  <a:pt x="27065" y="50473"/>
                </a:moveTo>
                <a:lnTo>
                  <a:pt x="27065" y="50473"/>
                </a:lnTo>
                <a:cubicBezTo>
                  <a:pt x="28412" y="50904"/>
                  <a:pt x="29778" y="51315"/>
                  <a:pt x="31145" y="51708"/>
                </a:cubicBezTo>
                <a:cubicBezTo>
                  <a:pt x="32623" y="52139"/>
                  <a:pt x="34102" y="52588"/>
                  <a:pt x="35581" y="52981"/>
                </a:cubicBezTo>
                <a:cubicBezTo>
                  <a:pt x="35543" y="53075"/>
                  <a:pt x="35506" y="53168"/>
                  <a:pt x="35450" y="53262"/>
                </a:cubicBezTo>
                <a:cubicBezTo>
                  <a:pt x="35262" y="53243"/>
                  <a:pt x="35075" y="53243"/>
                  <a:pt x="34888" y="53224"/>
                </a:cubicBezTo>
                <a:cubicBezTo>
                  <a:pt x="33147" y="53075"/>
                  <a:pt x="31407" y="52906"/>
                  <a:pt x="29685" y="52644"/>
                </a:cubicBezTo>
                <a:cubicBezTo>
                  <a:pt x="29273" y="52588"/>
                  <a:pt x="28880" y="52494"/>
                  <a:pt x="28487" y="52420"/>
                </a:cubicBezTo>
                <a:cubicBezTo>
                  <a:pt x="28431" y="52363"/>
                  <a:pt x="28393" y="52307"/>
                  <a:pt x="28337" y="52270"/>
                </a:cubicBezTo>
                <a:cubicBezTo>
                  <a:pt x="28281" y="52176"/>
                  <a:pt x="28206" y="52101"/>
                  <a:pt x="28131" y="52008"/>
                </a:cubicBezTo>
                <a:cubicBezTo>
                  <a:pt x="28057" y="51933"/>
                  <a:pt x="28000" y="51839"/>
                  <a:pt x="27926" y="51765"/>
                </a:cubicBezTo>
                <a:cubicBezTo>
                  <a:pt x="27926" y="51746"/>
                  <a:pt x="27907" y="51746"/>
                  <a:pt x="27907" y="51727"/>
                </a:cubicBezTo>
                <a:cubicBezTo>
                  <a:pt x="27607" y="51315"/>
                  <a:pt x="27327" y="50904"/>
                  <a:pt x="27065" y="50473"/>
                </a:cubicBezTo>
                <a:close/>
                <a:moveTo>
                  <a:pt x="22535" y="54048"/>
                </a:moveTo>
                <a:cubicBezTo>
                  <a:pt x="22685" y="54329"/>
                  <a:pt x="22853" y="54591"/>
                  <a:pt x="23022" y="54871"/>
                </a:cubicBezTo>
                <a:cubicBezTo>
                  <a:pt x="22853" y="54703"/>
                  <a:pt x="22685" y="54516"/>
                  <a:pt x="22535" y="54347"/>
                </a:cubicBezTo>
                <a:cubicBezTo>
                  <a:pt x="22535" y="54235"/>
                  <a:pt x="22535" y="54142"/>
                  <a:pt x="22535" y="54048"/>
                </a:cubicBezTo>
                <a:close/>
                <a:moveTo>
                  <a:pt x="36217" y="56687"/>
                </a:moveTo>
                <a:cubicBezTo>
                  <a:pt x="38314" y="56829"/>
                  <a:pt x="40403" y="56899"/>
                  <a:pt x="42495" y="56899"/>
                </a:cubicBezTo>
                <a:cubicBezTo>
                  <a:pt x="43446" y="56899"/>
                  <a:pt x="44397" y="56885"/>
                  <a:pt x="45351" y="56855"/>
                </a:cubicBezTo>
                <a:lnTo>
                  <a:pt x="45351" y="56855"/>
                </a:lnTo>
                <a:cubicBezTo>
                  <a:pt x="44171" y="57061"/>
                  <a:pt x="43011" y="57211"/>
                  <a:pt x="41851" y="57267"/>
                </a:cubicBezTo>
                <a:cubicBezTo>
                  <a:pt x="41486" y="57286"/>
                  <a:pt x="41116" y="57295"/>
                  <a:pt x="40744" y="57295"/>
                </a:cubicBezTo>
                <a:cubicBezTo>
                  <a:pt x="40372" y="57295"/>
                  <a:pt x="39998" y="57286"/>
                  <a:pt x="39623" y="57267"/>
                </a:cubicBezTo>
                <a:cubicBezTo>
                  <a:pt x="39286" y="57248"/>
                  <a:pt x="38950" y="57230"/>
                  <a:pt x="38613" y="57211"/>
                </a:cubicBezTo>
                <a:cubicBezTo>
                  <a:pt x="38407" y="57192"/>
                  <a:pt x="38220" y="57174"/>
                  <a:pt x="38014" y="57155"/>
                </a:cubicBezTo>
                <a:cubicBezTo>
                  <a:pt x="38014" y="57155"/>
                  <a:pt x="37658" y="57099"/>
                  <a:pt x="37639" y="57099"/>
                </a:cubicBezTo>
                <a:cubicBezTo>
                  <a:pt x="37134" y="57024"/>
                  <a:pt x="36629" y="56930"/>
                  <a:pt x="36123" y="56818"/>
                </a:cubicBezTo>
                <a:cubicBezTo>
                  <a:pt x="36161" y="56781"/>
                  <a:pt x="36198" y="56743"/>
                  <a:pt x="36217" y="56687"/>
                </a:cubicBezTo>
                <a:close/>
                <a:moveTo>
                  <a:pt x="53923" y="57529"/>
                </a:moveTo>
                <a:cubicBezTo>
                  <a:pt x="53230" y="59045"/>
                  <a:pt x="52201" y="60393"/>
                  <a:pt x="50928" y="61422"/>
                </a:cubicBezTo>
                <a:cubicBezTo>
                  <a:pt x="49955" y="62208"/>
                  <a:pt x="48701" y="62882"/>
                  <a:pt x="47559" y="63256"/>
                </a:cubicBezTo>
                <a:cubicBezTo>
                  <a:pt x="46998" y="63462"/>
                  <a:pt x="46455" y="63612"/>
                  <a:pt x="45912" y="63724"/>
                </a:cubicBezTo>
                <a:cubicBezTo>
                  <a:pt x="46754" y="62845"/>
                  <a:pt x="47503" y="61871"/>
                  <a:pt x="48121" y="60748"/>
                </a:cubicBezTo>
                <a:cubicBezTo>
                  <a:pt x="48308" y="60374"/>
                  <a:pt x="48495" y="60000"/>
                  <a:pt x="48663" y="59607"/>
                </a:cubicBezTo>
                <a:cubicBezTo>
                  <a:pt x="48701" y="59607"/>
                  <a:pt x="48720" y="59607"/>
                  <a:pt x="48738" y="59588"/>
                </a:cubicBezTo>
                <a:cubicBezTo>
                  <a:pt x="50498" y="59064"/>
                  <a:pt x="52238" y="58371"/>
                  <a:pt x="53923" y="57529"/>
                </a:cubicBezTo>
                <a:close/>
                <a:moveTo>
                  <a:pt x="32680" y="59532"/>
                </a:moveTo>
                <a:cubicBezTo>
                  <a:pt x="35128" y="60465"/>
                  <a:pt x="37751" y="60874"/>
                  <a:pt x="40389" y="60874"/>
                </a:cubicBezTo>
                <a:cubicBezTo>
                  <a:pt x="41986" y="60874"/>
                  <a:pt x="43590" y="60724"/>
                  <a:pt x="45163" y="60449"/>
                </a:cubicBezTo>
                <a:lnTo>
                  <a:pt x="45163" y="60449"/>
                </a:lnTo>
                <a:cubicBezTo>
                  <a:pt x="44883" y="60842"/>
                  <a:pt x="44583" y="61235"/>
                  <a:pt x="44265" y="61591"/>
                </a:cubicBezTo>
                <a:cubicBezTo>
                  <a:pt x="43385" y="62545"/>
                  <a:pt x="42393" y="63331"/>
                  <a:pt x="41308" y="64005"/>
                </a:cubicBezTo>
                <a:cubicBezTo>
                  <a:pt x="40728" y="63949"/>
                  <a:pt x="40260" y="63874"/>
                  <a:pt x="39623" y="63743"/>
                </a:cubicBezTo>
                <a:cubicBezTo>
                  <a:pt x="38276" y="63481"/>
                  <a:pt x="36909" y="63032"/>
                  <a:pt x="35786" y="62489"/>
                </a:cubicBezTo>
                <a:cubicBezTo>
                  <a:pt x="34308" y="61797"/>
                  <a:pt x="32942" y="60917"/>
                  <a:pt x="31669" y="59925"/>
                </a:cubicBezTo>
                <a:cubicBezTo>
                  <a:pt x="32006" y="59813"/>
                  <a:pt x="32343" y="59682"/>
                  <a:pt x="32680" y="59532"/>
                </a:cubicBezTo>
                <a:close/>
                <a:moveTo>
                  <a:pt x="23658" y="58914"/>
                </a:moveTo>
                <a:cubicBezTo>
                  <a:pt x="24033" y="59139"/>
                  <a:pt x="24426" y="59326"/>
                  <a:pt x="24819" y="59513"/>
                </a:cubicBezTo>
                <a:cubicBezTo>
                  <a:pt x="25567" y="59831"/>
                  <a:pt x="26353" y="60075"/>
                  <a:pt x="27139" y="60206"/>
                </a:cubicBezTo>
                <a:cubicBezTo>
                  <a:pt x="27963" y="61067"/>
                  <a:pt x="28843" y="61871"/>
                  <a:pt x="29778" y="62620"/>
                </a:cubicBezTo>
                <a:cubicBezTo>
                  <a:pt x="31744" y="64174"/>
                  <a:pt x="33952" y="65428"/>
                  <a:pt x="36273" y="66251"/>
                </a:cubicBezTo>
                <a:cubicBezTo>
                  <a:pt x="35431" y="66513"/>
                  <a:pt x="34570" y="66775"/>
                  <a:pt x="33709" y="66981"/>
                </a:cubicBezTo>
                <a:cubicBezTo>
                  <a:pt x="33166" y="66831"/>
                  <a:pt x="32623" y="66663"/>
                  <a:pt x="32081" y="66457"/>
                </a:cubicBezTo>
                <a:cubicBezTo>
                  <a:pt x="28300" y="65072"/>
                  <a:pt x="25230" y="62433"/>
                  <a:pt x="23658" y="58914"/>
                </a:cubicBezTo>
                <a:close/>
                <a:moveTo>
                  <a:pt x="70150" y="48302"/>
                </a:moveTo>
                <a:lnTo>
                  <a:pt x="70150" y="48302"/>
                </a:lnTo>
                <a:cubicBezTo>
                  <a:pt x="69888" y="51091"/>
                  <a:pt x="69233" y="53842"/>
                  <a:pt x="67848" y="56294"/>
                </a:cubicBezTo>
                <a:cubicBezTo>
                  <a:pt x="66650" y="58446"/>
                  <a:pt x="65040" y="60262"/>
                  <a:pt x="63075" y="61778"/>
                </a:cubicBezTo>
                <a:cubicBezTo>
                  <a:pt x="59332" y="64716"/>
                  <a:pt x="54709" y="66289"/>
                  <a:pt x="49992" y="67206"/>
                </a:cubicBezTo>
                <a:cubicBezTo>
                  <a:pt x="55177" y="63912"/>
                  <a:pt x="59519" y="59251"/>
                  <a:pt x="62607" y="53898"/>
                </a:cubicBezTo>
                <a:cubicBezTo>
                  <a:pt x="63262" y="53617"/>
                  <a:pt x="63899" y="53337"/>
                  <a:pt x="64516" y="53000"/>
                </a:cubicBezTo>
                <a:cubicBezTo>
                  <a:pt x="66687" y="51839"/>
                  <a:pt x="68634" y="50248"/>
                  <a:pt x="70150" y="48302"/>
                </a:cubicBezTo>
                <a:close/>
                <a:moveTo>
                  <a:pt x="40859" y="67299"/>
                </a:moveTo>
                <a:cubicBezTo>
                  <a:pt x="41008" y="67318"/>
                  <a:pt x="41158" y="67318"/>
                  <a:pt x="41308" y="67337"/>
                </a:cubicBezTo>
                <a:cubicBezTo>
                  <a:pt x="40877" y="67468"/>
                  <a:pt x="40447" y="67599"/>
                  <a:pt x="40016" y="67711"/>
                </a:cubicBezTo>
                <a:cubicBezTo>
                  <a:pt x="40297" y="67580"/>
                  <a:pt x="40578" y="67449"/>
                  <a:pt x="40859" y="67299"/>
                </a:cubicBezTo>
                <a:close/>
                <a:moveTo>
                  <a:pt x="11698" y="39767"/>
                </a:moveTo>
                <a:cubicBezTo>
                  <a:pt x="11754" y="40778"/>
                  <a:pt x="11979" y="41770"/>
                  <a:pt x="12391" y="42724"/>
                </a:cubicBezTo>
                <a:cubicBezTo>
                  <a:pt x="12990" y="44184"/>
                  <a:pt x="13944" y="45382"/>
                  <a:pt x="15273" y="46243"/>
                </a:cubicBezTo>
                <a:cubicBezTo>
                  <a:pt x="15779" y="46561"/>
                  <a:pt x="16321" y="46823"/>
                  <a:pt x="16883" y="47067"/>
                </a:cubicBezTo>
                <a:cubicBezTo>
                  <a:pt x="17033" y="49238"/>
                  <a:pt x="17519" y="51371"/>
                  <a:pt x="18474" y="53337"/>
                </a:cubicBezTo>
                <a:cubicBezTo>
                  <a:pt x="18848" y="54104"/>
                  <a:pt x="19335" y="54853"/>
                  <a:pt x="19859" y="55545"/>
                </a:cubicBezTo>
                <a:cubicBezTo>
                  <a:pt x="19896" y="55863"/>
                  <a:pt x="19934" y="56182"/>
                  <a:pt x="19990" y="56481"/>
                </a:cubicBezTo>
                <a:cubicBezTo>
                  <a:pt x="20439" y="59270"/>
                  <a:pt x="21749" y="61890"/>
                  <a:pt x="23546" y="64080"/>
                </a:cubicBezTo>
                <a:cubicBezTo>
                  <a:pt x="24800" y="65615"/>
                  <a:pt x="26391" y="66850"/>
                  <a:pt x="28113" y="67823"/>
                </a:cubicBezTo>
                <a:cubicBezTo>
                  <a:pt x="27888" y="67786"/>
                  <a:pt x="27645" y="67730"/>
                  <a:pt x="27420" y="67674"/>
                </a:cubicBezTo>
                <a:cubicBezTo>
                  <a:pt x="24351" y="66906"/>
                  <a:pt x="21805" y="65821"/>
                  <a:pt x="19091" y="64192"/>
                </a:cubicBezTo>
                <a:cubicBezTo>
                  <a:pt x="14468" y="61441"/>
                  <a:pt x="10519" y="57642"/>
                  <a:pt x="7749" y="53037"/>
                </a:cubicBezTo>
                <a:cubicBezTo>
                  <a:pt x="7599" y="51072"/>
                  <a:pt x="7787" y="49069"/>
                  <a:pt x="8273" y="47142"/>
                </a:cubicBezTo>
                <a:cubicBezTo>
                  <a:pt x="8947" y="44503"/>
                  <a:pt x="10107" y="41995"/>
                  <a:pt x="11698" y="39767"/>
                </a:cubicBezTo>
                <a:close/>
                <a:moveTo>
                  <a:pt x="53723" y="0"/>
                </a:moveTo>
                <a:cubicBezTo>
                  <a:pt x="49841" y="0"/>
                  <a:pt x="45941" y="1120"/>
                  <a:pt x="42768" y="3307"/>
                </a:cubicBezTo>
                <a:cubicBezTo>
                  <a:pt x="42319" y="3607"/>
                  <a:pt x="41851" y="3963"/>
                  <a:pt x="41364" y="4337"/>
                </a:cubicBezTo>
                <a:cubicBezTo>
                  <a:pt x="40765" y="4243"/>
                  <a:pt x="40147" y="4150"/>
                  <a:pt x="39548" y="4075"/>
                </a:cubicBezTo>
                <a:cubicBezTo>
                  <a:pt x="38657" y="3980"/>
                  <a:pt x="37764" y="3934"/>
                  <a:pt x="36872" y="3934"/>
                </a:cubicBezTo>
                <a:cubicBezTo>
                  <a:pt x="31053" y="3934"/>
                  <a:pt x="25272" y="5887"/>
                  <a:pt x="20420" y="9035"/>
                </a:cubicBezTo>
                <a:cubicBezTo>
                  <a:pt x="14880" y="12610"/>
                  <a:pt x="10388" y="17607"/>
                  <a:pt x="6720" y="23053"/>
                </a:cubicBezTo>
                <a:cubicBezTo>
                  <a:pt x="2920" y="28743"/>
                  <a:pt x="1" y="35388"/>
                  <a:pt x="487" y="42369"/>
                </a:cubicBezTo>
                <a:cubicBezTo>
                  <a:pt x="843" y="47441"/>
                  <a:pt x="2714" y="52214"/>
                  <a:pt x="5503" y="56406"/>
                </a:cubicBezTo>
                <a:cubicBezTo>
                  <a:pt x="6476" y="60655"/>
                  <a:pt x="8835" y="64567"/>
                  <a:pt x="12353" y="67262"/>
                </a:cubicBezTo>
                <a:cubicBezTo>
                  <a:pt x="15879" y="69970"/>
                  <a:pt x="20111" y="70895"/>
                  <a:pt x="24414" y="70895"/>
                </a:cubicBezTo>
                <a:cubicBezTo>
                  <a:pt x="24543" y="70895"/>
                  <a:pt x="24671" y="70894"/>
                  <a:pt x="24800" y="70893"/>
                </a:cubicBezTo>
                <a:cubicBezTo>
                  <a:pt x="27636" y="71786"/>
                  <a:pt x="30590" y="72236"/>
                  <a:pt x="33544" y="72236"/>
                </a:cubicBezTo>
                <a:cubicBezTo>
                  <a:pt x="36224" y="72236"/>
                  <a:pt x="38904" y="71865"/>
                  <a:pt x="41495" y="71117"/>
                </a:cubicBezTo>
                <a:cubicBezTo>
                  <a:pt x="41673" y="71120"/>
                  <a:pt x="41850" y="71121"/>
                  <a:pt x="42028" y="71121"/>
                </a:cubicBezTo>
                <a:cubicBezTo>
                  <a:pt x="44657" y="71121"/>
                  <a:pt x="47280" y="70864"/>
                  <a:pt x="49805" y="70444"/>
                </a:cubicBezTo>
                <a:cubicBezTo>
                  <a:pt x="55364" y="69545"/>
                  <a:pt x="60904" y="67355"/>
                  <a:pt x="65265" y="63724"/>
                </a:cubicBezTo>
                <a:cubicBezTo>
                  <a:pt x="67361" y="61984"/>
                  <a:pt x="69158" y="59813"/>
                  <a:pt x="70412" y="57379"/>
                </a:cubicBezTo>
                <a:cubicBezTo>
                  <a:pt x="72022" y="54254"/>
                  <a:pt x="72714" y="50735"/>
                  <a:pt x="72920" y="47235"/>
                </a:cubicBezTo>
                <a:cubicBezTo>
                  <a:pt x="72995" y="45831"/>
                  <a:pt x="72995" y="44428"/>
                  <a:pt x="72883" y="43005"/>
                </a:cubicBezTo>
                <a:cubicBezTo>
                  <a:pt x="73538" y="41040"/>
                  <a:pt x="73893" y="38962"/>
                  <a:pt x="74080" y="36904"/>
                </a:cubicBezTo>
                <a:lnTo>
                  <a:pt x="74099" y="36904"/>
                </a:lnTo>
                <a:cubicBezTo>
                  <a:pt x="74548" y="32168"/>
                  <a:pt x="74155" y="27396"/>
                  <a:pt x="72995" y="22791"/>
                </a:cubicBezTo>
                <a:cubicBezTo>
                  <a:pt x="73444" y="19273"/>
                  <a:pt x="72976" y="15660"/>
                  <a:pt x="71591" y="12310"/>
                </a:cubicBezTo>
                <a:cubicBezTo>
                  <a:pt x="69326" y="6882"/>
                  <a:pt x="64928" y="2447"/>
                  <a:pt x="59220" y="781"/>
                </a:cubicBezTo>
                <a:cubicBezTo>
                  <a:pt x="57446" y="259"/>
                  <a:pt x="55587" y="0"/>
                  <a:pt x="5372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74" name="Google Shape;274;p22"/>
          <p:cNvPicPr preferRelativeResize="0"/>
          <p:nvPr/>
        </p:nvPicPr>
        <p:blipFill>
          <a:blip r:embed="rId5">
            <a:alphaModFix/>
          </a:blip>
          <a:stretch>
            <a:fillRect/>
          </a:stretch>
        </p:blipFill>
        <p:spPr>
          <a:xfrm>
            <a:off x="8123375" y="-376450"/>
            <a:ext cx="1952850" cy="1633500"/>
          </a:xfrm>
          <a:prstGeom prst="rect">
            <a:avLst/>
          </a:prstGeom>
          <a:noFill/>
          <a:ln>
            <a:noFill/>
          </a:ln>
        </p:spPr>
      </p:pic>
      <p:pic>
        <p:nvPicPr>
          <p:cNvPr id="275" name="Google Shape;275;p22"/>
          <p:cNvPicPr preferRelativeResize="0"/>
          <p:nvPr/>
        </p:nvPicPr>
        <p:blipFill>
          <a:blip r:embed="rId6">
            <a:alphaModFix/>
          </a:blip>
          <a:stretch>
            <a:fillRect/>
          </a:stretch>
        </p:blipFill>
        <p:spPr>
          <a:xfrm rot="-4814688">
            <a:off x="5316053" y="2051463"/>
            <a:ext cx="6691242" cy="1520749"/>
          </a:xfrm>
          <a:prstGeom prst="rect">
            <a:avLst/>
          </a:prstGeom>
          <a:noFill/>
          <a:ln>
            <a:noFill/>
          </a:ln>
        </p:spPr>
      </p:pic>
      <p:pic>
        <p:nvPicPr>
          <p:cNvPr id="276" name="Google Shape;276;p22"/>
          <p:cNvPicPr preferRelativeResize="0"/>
          <p:nvPr/>
        </p:nvPicPr>
        <p:blipFill>
          <a:blip r:embed="rId7">
            <a:alphaModFix/>
          </a:blip>
          <a:stretch>
            <a:fillRect/>
          </a:stretch>
        </p:blipFill>
        <p:spPr>
          <a:xfrm rot="7974518">
            <a:off x="1496588" y="4817524"/>
            <a:ext cx="1347749" cy="1142452"/>
          </a:xfrm>
          <a:prstGeom prst="rect">
            <a:avLst/>
          </a:prstGeom>
          <a:noFill/>
          <a:ln>
            <a:noFill/>
          </a:ln>
        </p:spPr>
      </p:pic>
      <p:pic>
        <p:nvPicPr>
          <p:cNvPr id="277" name="Google Shape;277;p22"/>
          <p:cNvPicPr preferRelativeResize="0"/>
          <p:nvPr/>
        </p:nvPicPr>
        <p:blipFill>
          <a:blip r:embed="rId8">
            <a:alphaModFix/>
          </a:blip>
          <a:stretch>
            <a:fillRect/>
          </a:stretch>
        </p:blipFill>
        <p:spPr>
          <a:xfrm rot="6550377">
            <a:off x="5239699" y="4237100"/>
            <a:ext cx="1824751" cy="2503038"/>
          </a:xfrm>
          <a:prstGeom prst="rect">
            <a:avLst/>
          </a:prstGeom>
          <a:noFill/>
          <a:ln>
            <a:noFill/>
          </a:ln>
        </p:spPr>
      </p:pic>
      <p:pic>
        <p:nvPicPr>
          <p:cNvPr id="278" name="Google Shape;278;p22"/>
          <p:cNvPicPr preferRelativeResize="0"/>
          <p:nvPr/>
        </p:nvPicPr>
        <p:blipFill>
          <a:blip r:embed="rId9">
            <a:alphaModFix/>
          </a:blip>
          <a:stretch>
            <a:fillRect/>
          </a:stretch>
        </p:blipFill>
        <p:spPr>
          <a:xfrm rot="6090024">
            <a:off x="-293463" y="4320412"/>
            <a:ext cx="1713025" cy="1835384"/>
          </a:xfrm>
          <a:prstGeom prst="rect">
            <a:avLst/>
          </a:prstGeom>
          <a:noFill/>
          <a:ln>
            <a:noFill/>
          </a:ln>
        </p:spPr>
      </p:pic>
      <p:sp>
        <p:nvSpPr>
          <p:cNvPr id="279" name="Google Shape;279;p22"/>
          <p:cNvSpPr/>
          <p:nvPr/>
        </p:nvSpPr>
        <p:spPr>
          <a:xfrm rot="3041606">
            <a:off x="8564619" y="-226182"/>
            <a:ext cx="492075" cy="824253"/>
          </a:xfrm>
          <a:custGeom>
            <a:avLst/>
            <a:gdLst/>
            <a:ahLst/>
            <a:cxnLst/>
            <a:rect l="l" t="t" r="r" b="b"/>
            <a:pathLst>
              <a:path w="23284" h="39002" extrusionOk="0">
                <a:moveTo>
                  <a:pt x="11211" y="7944"/>
                </a:moveTo>
                <a:cubicBezTo>
                  <a:pt x="11530" y="8412"/>
                  <a:pt x="11810" y="8917"/>
                  <a:pt x="12110" y="9385"/>
                </a:cubicBezTo>
                <a:cubicBezTo>
                  <a:pt x="12653" y="10321"/>
                  <a:pt x="13158" y="11294"/>
                  <a:pt x="13588" y="12305"/>
                </a:cubicBezTo>
                <a:cubicBezTo>
                  <a:pt x="12784" y="12305"/>
                  <a:pt x="11941" y="12511"/>
                  <a:pt x="11080" y="12941"/>
                </a:cubicBezTo>
                <a:cubicBezTo>
                  <a:pt x="8891" y="13989"/>
                  <a:pt x="7599" y="16366"/>
                  <a:pt x="6963" y="18612"/>
                </a:cubicBezTo>
                <a:cubicBezTo>
                  <a:pt x="6607" y="19810"/>
                  <a:pt x="6439" y="21064"/>
                  <a:pt x="6420" y="22337"/>
                </a:cubicBezTo>
                <a:cubicBezTo>
                  <a:pt x="6331" y="22408"/>
                  <a:pt x="6225" y="22462"/>
                  <a:pt x="6118" y="22532"/>
                </a:cubicBezTo>
                <a:lnTo>
                  <a:pt x="6118" y="22532"/>
                </a:lnTo>
                <a:cubicBezTo>
                  <a:pt x="5579" y="19802"/>
                  <a:pt x="5953" y="16924"/>
                  <a:pt x="6588" y="14232"/>
                </a:cubicBezTo>
                <a:cubicBezTo>
                  <a:pt x="7038" y="12342"/>
                  <a:pt x="7524" y="10152"/>
                  <a:pt x="8572" y="8430"/>
                </a:cubicBezTo>
                <a:cubicBezTo>
                  <a:pt x="8965" y="8374"/>
                  <a:pt x="9358" y="8281"/>
                  <a:pt x="9733" y="8168"/>
                </a:cubicBezTo>
                <a:cubicBezTo>
                  <a:pt x="10219" y="8037"/>
                  <a:pt x="10725" y="7962"/>
                  <a:pt x="11211" y="7944"/>
                </a:cubicBezTo>
                <a:close/>
                <a:moveTo>
                  <a:pt x="13351" y="15408"/>
                </a:moveTo>
                <a:cubicBezTo>
                  <a:pt x="13642" y="15408"/>
                  <a:pt x="13932" y="15523"/>
                  <a:pt x="14187" y="15786"/>
                </a:cubicBezTo>
                <a:cubicBezTo>
                  <a:pt x="14562" y="16160"/>
                  <a:pt x="14880" y="16628"/>
                  <a:pt x="15161" y="17115"/>
                </a:cubicBezTo>
                <a:cubicBezTo>
                  <a:pt x="15366" y="18088"/>
                  <a:pt x="15479" y="19043"/>
                  <a:pt x="15460" y="19997"/>
                </a:cubicBezTo>
                <a:cubicBezTo>
                  <a:pt x="15441" y="20502"/>
                  <a:pt x="15366" y="21064"/>
                  <a:pt x="15254" y="21569"/>
                </a:cubicBezTo>
                <a:cubicBezTo>
                  <a:pt x="14786" y="22224"/>
                  <a:pt x="14262" y="22842"/>
                  <a:pt x="13719" y="23422"/>
                </a:cubicBezTo>
                <a:cubicBezTo>
                  <a:pt x="12989" y="22748"/>
                  <a:pt x="12110" y="22224"/>
                  <a:pt x="11174" y="21906"/>
                </a:cubicBezTo>
                <a:cubicBezTo>
                  <a:pt x="10874" y="21064"/>
                  <a:pt x="10893" y="20109"/>
                  <a:pt x="11006" y="19248"/>
                </a:cubicBezTo>
                <a:cubicBezTo>
                  <a:pt x="11155" y="18200"/>
                  <a:pt x="11399" y="16965"/>
                  <a:pt x="12091" y="16123"/>
                </a:cubicBezTo>
                <a:cubicBezTo>
                  <a:pt x="12434" y="15689"/>
                  <a:pt x="12894" y="15408"/>
                  <a:pt x="13351" y="15408"/>
                </a:cubicBezTo>
                <a:close/>
                <a:moveTo>
                  <a:pt x="9789" y="25125"/>
                </a:moveTo>
                <a:lnTo>
                  <a:pt x="9789" y="25125"/>
                </a:lnTo>
                <a:cubicBezTo>
                  <a:pt x="10014" y="25369"/>
                  <a:pt x="10257" y="25575"/>
                  <a:pt x="10519" y="25781"/>
                </a:cubicBezTo>
                <a:cubicBezTo>
                  <a:pt x="10425" y="25930"/>
                  <a:pt x="10332" y="26080"/>
                  <a:pt x="10238" y="26230"/>
                </a:cubicBezTo>
                <a:cubicBezTo>
                  <a:pt x="10051" y="25893"/>
                  <a:pt x="9901" y="25518"/>
                  <a:pt x="9789" y="25125"/>
                </a:cubicBezTo>
                <a:close/>
                <a:moveTo>
                  <a:pt x="16882" y="24938"/>
                </a:moveTo>
                <a:cubicBezTo>
                  <a:pt x="16677" y="25575"/>
                  <a:pt x="16358" y="26155"/>
                  <a:pt x="15928" y="26660"/>
                </a:cubicBezTo>
                <a:cubicBezTo>
                  <a:pt x="15853" y="26436"/>
                  <a:pt x="15741" y="26211"/>
                  <a:pt x="15647" y="26005"/>
                </a:cubicBezTo>
                <a:cubicBezTo>
                  <a:pt x="16096" y="25724"/>
                  <a:pt x="16508" y="25369"/>
                  <a:pt x="16882" y="24938"/>
                </a:cubicBezTo>
                <a:close/>
                <a:moveTo>
                  <a:pt x="13345" y="27633"/>
                </a:moveTo>
                <a:cubicBezTo>
                  <a:pt x="13420" y="27821"/>
                  <a:pt x="13476" y="27989"/>
                  <a:pt x="13514" y="28176"/>
                </a:cubicBezTo>
                <a:cubicBezTo>
                  <a:pt x="13359" y="28207"/>
                  <a:pt x="13204" y="28221"/>
                  <a:pt x="13050" y="28221"/>
                </a:cubicBezTo>
                <a:cubicBezTo>
                  <a:pt x="12924" y="28221"/>
                  <a:pt x="12797" y="28212"/>
                  <a:pt x="12671" y="28195"/>
                </a:cubicBezTo>
                <a:cubicBezTo>
                  <a:pt x="12896" y="28008"/>
                  <a:pt x="13120" y="27839"/>
                  <a:pt x="13345" y="27652"/>
                </a:cubicBezTo>
                <a:lnTo>
                  <a:pt x="13345" y="27633"/>
                </a:lnTo>
                <a:close/>
                <a:moveTo>
                  <a:pt x="2939" y="21738"/>
                </a:moveTo>
                <a:lnTo>
                  <a:pt x="2939" y="21738"/>
                </a:lnTo>
                <a:cubicBezTo>
                  <a:pt x="3070" y="22917"/>
                  <a:pt x="3294" y="24077"/>
                  <a:pt x="3687" y="25219"/>
                </a:cubicBezTo>
                <a:cubicBezTo>
                  <a:pt x="3837" y="25706"/>
                  <a:pt x="4043" y="26155"/>
                  <a:pt x="4249" y="26623"/>
                </a:cubicBezTo>
                <a:cubicBezTo>
                  <a:pt x="4380" y="27783"/>
                  <a:pt x="4979" y="28663"/>
                  <a:pt x="5802" y="29224"/>
                </a:cubicBezTo>
                <a:cubicBezTo>
                  <a:pt x="6738" y="30497"/>
                  <a:pt x="7899" y="31583"/>
                  <a:pt x="9227" y="32369"/>
                </a:cubicBezTo>
                <a:cubicBezTo>
                  <a:pt x="9321" y="32687"/>
                  <a:pt x="9471" y="33005"/>
                  <a:pt x="9695" y="33305"/>
                </a:cubicBezTo>
                <a:cubicBezTo>
                  <a:pt x="10312" y="34185"/>
                  <a:pt x="11308" y="34594"/>
                  <a:pt x="12341" y="34594"/>
                </a:cubicBezTo>
                <a:cubicBezTo>
                  <a:pt x="12626" y="34594"/>
                  <a:pt x="12913" y="34563"/>
                  <a:pt x="13195" y="34502"/>
                </a:cubicBezTo>
                <a:cubicBezTo>
                  <a:pt x="13532" y="34428"/>
                  <a:pt x="13850" y="34297"/>
                  <a:pt x="14150" y="34128"/>
                </a:cubicBezTo>
                <a:lnTo>
                  <a:pt x="14150" y="34128"/>
                </a:lnTo>
                <a:cubicBezTo>
                  <a:pt x="13383" y="34914"/>
                  <a:pt x="12447" y="35551"/>
                  <a:pt x="11399" y="35906"/>
                </a:cubicBezTo>
                <a:cubicBezTo>
                  <a:pt x="10782" y="36116"/>
                  <a:pt x="10160" y="36218"/>
                  <a:pt x="9548" y="36218"/>
                </a:cubicBezTo>
                <a:cubicBezTo>
                  <a:pt x="8192" y="36218"/>
                  <a:pt x="6886" y="35713"/>
                  <a:pt x="5802" y="34746"/>
                </a:cubicBezTo>
                <a:cubicBezTo>
                  <a:pt x="2134" y="31470"/>
                  <a:pt x="2377" y="26267"/>
                  <a:pt x="2939" y="21738"/>
                </a:cubicBezTo>
                <a:close/>
                <a:moveTo>
                  <a:pt x="10637" y="1"/>
                </a:moveTo>
                <a:cubicBezTo>
                  <a:pt x="10477" y="1"/>
                  <a:pt x="10312" y="15"/>
                  <a:pt x="10145" y="45"/>
                </a:cubicBezTo>
                <a:cubicBezTo>
                  <a:pt x="8760" y="289"/>
                  <a:pt x="7768" y="1468"/>
                  <a:pt x="6907" y="2497"/>
                </a:cubicBezTo>
                <a:cubicBezTo>
                  <a:pt x="5166" y="4612"/>
                  <a:pt x="3893" y="7027"/>
                  <a:pt x="2957" y="9609"/>
                </a:cubicBezTo>
                <a:cubicBezTo>
                  <a:pt x="2040" y="12174"/>
                  <a:pt x="1460" y="14850"/>
                  <a:pt x="1011" y="17527"/>
                </a:cubicBezTo>
                <a:cubicBezTo>
                  <a:pt x="506" y="20521"/>
                  <a:pt x="0" y="23572"/>
                  <a:pt x="38" y="26604"/>
                </a:cubicBezTo>
                <a:cubicBezTo>
                  <a:pt x="56" y="29505"/>
                  <a:pt x="674" y="32462"/>
                  <a:pt x="2377" y="34858"/>
                </a:cubicBezTo>
                <a:cubicBezTo>
                  <a:pt x="3949" y="37029"/>
                  <a:pt x="6214" y="38657"/>
                  <a:pt x="8928" y="38957"/>
                </a:cubicBezTo>
                <a:cubicBezTo>
                  <a:pt x="9197" y="38987"/>
                  <a:pt x="9467" y="39001"/>
                  <a:pt x="9737" y="39001"/>
                </a:cubicBezTo>
                <a:cubicBezTo>
                  <a:pt x="12187" y="39001"/>
                  <a:pt x="14620" y="37813"/>
                  <a:pt x="16340" y="36093"/>
                </a:cubicBezTo>
                <a:cubicBezTo>
                  <a:pt x="17332" y="35083"/>
                  <a:pt x="18118" y="33903"/>
                  <a:pt x="18698" y="32612"/>
                </a:cubicBezTo>
                <a:cubicBezTo>
                  <a:pt x="19765" y="32051"/>
                  <a:pt x="20701" y="31283"/>
                  <a:pt x="21449" y="30272"/>
                </a:cubicBezTo>
                <a:lnTo>
                  <a:pt x="21468" y="30272"/>
                </a:lnTo>
                <a:cubicBezTo>
                  <a:pt x="23246" y="27895"/>
                  <a:pt x="23284" y="24714"/>
                  <a:pt x="22497" y="21962"/>
                </a:cubicBezTo>
                <a:cubicBezTo>
                  <a:pt x="22048" y="20446"/>
                  <a:pt x="21281" y="18631"/>
                  <a:pt x="20251" y="16984"/>
                </a:cubicBezTo>
                <a:cubicBezTo>
                  <a:pt x="20907" y="13240"/>
                  <a:pt x="19802" y="9142"/>
                  <a:pt x="16677" y="6914"/>
                </a:cubicBezTo>
                <a:cubicBezTo>
                  <a:pt x="15591" y="5117"/>
                  <a:pt x="13963" y="3714"/>
                  <a:pt x="11735" y="3470"/>
                </a:cubicBezTo>
                <a:cubicBezTo>
                  <a:pt x="11560" y="3449"/>
                  <a:pt x="11391" y="3439"/>
                  <a:pt x="11225" y="3439"/>
                </a:cubicBezTo>
                <a:cubicBezTo>
                  <a:pt x="11107" y="3439"/>
                  <a:pt x="10991" y="3444"/>
                  <a:pt x="10874" y="3452"/>
                </a:cubicBezTo>
                <a:cubicBezTo>
                  <a:pt x="10538" y="3227"/>
                  <a:pt x="10182" y="3059"/>
                  <a:pt x="9808" y="2928"/>
                </a:cubicBezTo>
                <a:cubicBezTo>
                  <a:pt x="9976" y="2759"/>
                  <a:pt x="10145" y="2609"/>
                  <a:pt x="10350" y="2478"/>
                </a:cubicBezTo>
                <a:cubicBezTo>
                  <a:pt x="10497" y="2380"/>
                  <a:pt x="10573" y="2325"/>
                  <a:pt x="10727" y="2325"/>
                </a:cubicBezTo>
                <a:cubicBezTo>
                  <a:pt x="10749" y="2325"/>
                  <a:pt x="10773" y="2326"/>
                  <a:pt x="10800" y="2329"/>
                </a:cubicBezTo>
                <a:cubicBezTo>
                  <a:pt x="10812" y="2335"/>
                  <a:pt x="10823" y="2337"/>
                  <a:pt x="10831" y="2337"/>
                </a:cubicBezTo>
                <a:cubicBezTo>
                  <a:pt x="10847" y="2337"/>
                  <a:pt x="10856" y="2329"/>
                  <a:pt x="10856" y="2329"/>
                </a:cubicBezTo>
                <a:cubicBezTo>
                  <a:pt x="10856" y="2347"/>
                  <a:pt x="10856" y="2385"/>
                  <a:pt x="10874" y="2441"/>
                </a:cubicBezTo>
                <a:cubicBezTo>
                  <a:pt x="10975" y="2983"/>
                  <a:pt x="11449" y="3231"/>
                  <a:pt x="11930" y="3231"/>
                </a:cubicBezTo>
                <a:cubicBezTo>
                  <a:pt x="12530" y="3231"/>
                  <a:pt x="13139" y="2846"/>
                  <a:pt x="13046" y="2160"/>
                </a:cubicBezTo>
                <a:cubicBezTo>
                  <a:pt x="12880" y="868"/>
                  <a:pt x="11878" y="1"/>
                  <a:pt x="1063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80" name="Google Shape;280;p22"/>
          <p:cNvPicPr preferRelativeResize="0"/>
          <p:nvPr/>
        </p:nvPicPr>
        <p:blipFill>
          <a:blip r:embed="rId10">
            <a:alphaModFix/>
          </a:blip>
          <a:stretch>
            <a:fillRect/>
          </a:stretch>
        </p:blipFill>
        <p:spPr>
          <a:xfrm rot="10115061">
            <a:off x="6707701" y="4172668"/>
            <a:ext cx="5435348" cy="2361565"/>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only 1">
  <p:cSld name="TITLE_ONLY_1">
    <p:spTree>
      <p:nvGrpSpPr>
        <p:cNvPr id="1" name="Shape 301"/>
        <p:cNvGrpSpPr/>
        <p:nvPr/>
      </p:nvGrpSpPr>
      <p:grpSpPr>
        <a:xfrm>
          <a:off x="0" y="0"/>
          <a:ext cx="0" cy="0"/>
          <a:chOff x="0" y="0"/>
          <a:chExt cx="0" cy="0"/>
        </a:xfrm>
      </p:grpSpPr>
      <p:sp>
        <p:nvSpPr>
          <p:cNvPr id="302" name="Google Shape;302;p24"/>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pic>
        <p:nvPicPr>
          <p:cNvPr id="303" name="Google Shape;303;p24"/>
          <p:cNvPicPr preferRelativeResize="0"/>
          <p:nvPr/>
        </p:nvPicPr>
        <p:blipFill>
          <a:blip r:embed="rId2">
            <a:alphaModFix/>
          </a:blip>
          <a:stretch>
            <a:fillRect/>
          </a:stretch>
        </p:blipFill>
        <p:spPr>
          <a:xfrm rot="-4077004">
            <a:off x="7859575" y="-923575"/>
            <a:ext cx="1952849" cy="1633500"/>
          </a:xfrm>
          <a:prstGeom prst="rect">
            <a:avLst/>
          </a:prstGeom>
          <a:noFill/>
          <a:ln>
            <a:noFill/>
          </a:ln>
        </p:spPr>
      </p:pic>
      <p:pic>
        <p:nvPicPr>
          <p:cNvPr id="304" name="Google Shape;304;p24"/>
          <p:cNvPicPr preferRelativeResize="0"/>
          <p:nvPr/>
        </p:nvPicPr>
        <p:blipFill>
          <a:blip r:embed="rId3">
            <a:alphaModFix/>
          </a:blip>
          <a:stretch>
            <a:fillRect/>
          </a:stretch>
        </p:blipFill>
        <p:spPr>
          <a:xfrm rot="2370864">
            <a:off x="-3010851" y="2670523"/>
            <a:ext cx="5806748" cy="3337336"/>
          </a:xfrm>
          <a:prstGeom prst="rect">
            <a:avLst/>
          </a:prstGeom>
          <a:noFill/>
          <a:ln>
            <a:noFill/>
          </a:ln>
        </p:spPr>
      </p:pic>
      <p:pic>
        <p:nvPicPr>
          <p:cNvPr id="305" name="Google Shape;305;p24"/>
          <p:cNvPicPr preferRelativeResize="0"/>
          <p:nvPr/>
        </p:nvPicPr>
        <p:blipFill>
          <a:blip r:embed="rId4">
            <a:alphaModFix/>
          </a:blip>
          <a:stretch>
            <a:fillRect/>
          </a:stretch>
        </p:blipFill>
        <p:spPr>
          <a:xfrm rot="6438908">
            <a:off x="8539799" y="2484250"/>
            <a:ext cx="1347751" cy="1142451"/>
          </a:xfrm>
          <a:prstGeom prst="rect">
            <a:avLst/>
          </a:prstGeom>
          <a:noFill/>
          <a:ln>
            <a:noFill/>
          </a:ln>
        </p:spPr>
      </p:pic>
      <p:pic>
        <p:nvPicPr>
          <p:cNvPr id="306" name="Google Shape;306;p24"/>
          <p:cNvPicPr preferRelativeResize="0"/>
          <p:nvPr/>
        </p:nvPicPr>
        <p:blipFill>
          <a:blip r:embed="rId5">
            <a:alphaModFix/>
          </a:blip>
          <a:stretch>
            <a:fillRect/>
          </a:stretch>
        </p:blipFill>
        <p:spPr>
          <a:xfrm rot="10800000">
            <a:off x="-1550637" y="4683074"/>
            <a:ext cx="6691245" cy="1520751"/>
          </a:xfrm>
          <a:prstGeom prst="rect">
            <a:avLst/>
          </a:prstGeom>
          <a:noFill/>
          <a:ln>
            <a:noFill/>
          </a:ln>
        </p:spPr>
      </p:pic>
      <p:pic>
        <p:nvPicPr>
          <p:cNvPr id="307" name="Google Shape;307;p24"/>
          <p:cNvPicPr preferRelativeResize="0"/>
          <p:nvPr/>
        </p:nvPicPr>
        <p:blipFill>
          <a:blip r:embed="rId6">
            <a:alphaModFix/>
          </a:blip>
          <a:stretch>
            <a:fillRect/>
          </a:stretch>
        </p:blipFill>
        <p:spPr>
          <a:xfrm rot="9384621">
            <a:off x="-1792900" y="-904275"/>
            <a:ext cx="2671026" cy="2325600"/>
          </a:xfrm>
          <a:prstGeom prst="rect">
            <a:avLst/>
          </a:prstGeom>
          <a:noFill/>
          <a:ln>
            <a:noFill/>
          </a:ln>
        </p:spPr>
      </p:pic>
      <p:pic>
        <p:nvPicPr>
          <p:cNvPr id="308" name="Google Shape;308;p24"/>
          <p:cNvPicPr preferRelativeResize="0"/>
          <p:nvPr/>
        </p:nvPicPr>
        <p:blipFill>
          <a:blip r:embed="rId7">
            <a:alphaModFix/>
          </a:blip>
          <a:stretch>
            <a:fillRect/>
          </a:stretch>
        </p:blipFill>
        <p:spPr>
          <a:xfrm>
            <a:off x="7830200" y="-394212"/>
            <a:ext cx="1713025" cy="1835384"/>
          </a:xfrm>
          <a:prstGeom prst="rect">
            <a:avLst/>
          </a:prstGeom>
          <a:noFill/>
          <a:ln>
            <a:noFill/>
          </a:ln>
        </p:spPr>
      </p:pic>
      <p:pic>
        <p:nvPicPr>
          <p:cNvPr id="309" name="Google Shape;309;p24"/>
          <p:cNvPicPr preferRelativeResize="0"/>
          <p:nvPr/>
        </p:nvPicPr>
        <p:blipFill>
          <a:blip r:embed="rId8">
            <a:alphaModFix/>
          </a:blip>
          <a:stretch>
            <a:fillRect/>
          </a:stretch>
        </p:blipFill>
        <p:spPr>
          <a:xfrm rot="6550377">
            <a:off x="416974" y="-1154225"/>
            <a:ext cx="1824751" cy="2503038"/>
          </a:xfrm>
          <a:prstGeom prst="rect">
            <a:avLst/>
          </a:prstGeom>
          <a:noFill/>
          <a:ln>
            <a:noFill/>
          </a:ln>
        </p:spPr>
      </p:pic>
      <p:sp>
        <p:nvSpPr>
          <p:cNvPr id="310" name="Google Shape;310;p24"/>
          <p:cNvSpPr/>
          <p:nvPr/>
        </p:nvSpPr>
        <p:spPr>
          <a:xfrm rot="1502300">
            <a:off x="8350272" y="4517917"/>
            <a:ext cx="486831" cy="911494"/>
          </a:xfrm>
          <a:custGeom>
            <a:avLst/>
            <a:gdLst/>
            <a:ahLst/>
            <a:cxnLst/>
            <a:rect l="l" t="t" r="r" b="b"/>
            <a:pathLst>
              <a:path w="20791" h="38927" extrusionOk="0">
                <a:moveTo>
                  <a:pt x="17846" y="1"/>
                </a:moveTo>
                <a:cubicBezTo>
                  <a:pt x="14711" y="1"/>
                  <a:pt x="11272" y="643"/>
                  <a:pt x="8663" y="2353"/>
                </a:cubicBezTo>
                <a:cubicBezTo>
                  <a:pt x="7646" y="3014"/>
                  <a:pt x="8102" y="4657"/>
                  <a:pt x="9225" y="4657"/>
                </a:cubicBezTo>
                <a:cubicBezTo>
                  <a:pt x="9342" y="4657"/>
                  <a:pt x="9467" y="4639"/>
                  <a:pt x="9598" y="4599"/>
                </a:cubicBezTo>
                <a:cubicBezTo>
                  <a:pt x="11096" y="4132"/>
                  <a:pt x="12574" y="3626"/>
                  <a:pt x="14128" y="3364"/>
                </a:cubicBezTo>
                <a:cubicBezTo>
                  <a:pt x="14371" y="3327"/>
                  <a:pt x="14614" y="3308"/>
                  <a:pt x="14858" y="3271"/>
                </a:cubicBezTo>
                <a:lnTo>
                  <a:pt x="14858" y="3271"/>
                </a:lnTo>
                <a:cubicBezTo>
                  <a:pt x="14671" y="3458"/>
                  <a:pt x="14483" y="3645"/>
                  <a:pt x="14315" y="3832"/>
                </a:cubicBezTo>
                <a:cubicBezTo>
                  <a:pt x="13229" y="4993"/>
                  <a:pt x="12144" y="6134"/>
                  <a:pt x="10983" y="7220"/>
                </a:cubicBezTo>
                <a:cubicBezTo>
                  <a:pt x="9879" y="8305"/>
                  <a:pt x="8719" y="9316"/>
                  <a:pt x="7521" y="10308"/>
                </a:cubicBezTo>
                <a:cubicBezTo>
                  <a:pt x="6941" y="10813"/>
                  <a:pt x="6342" y="11300"/>
                  <a:pt x="5724" y="11768"/>
                </a:cubicBezTo>
                <a:cubicBezTo>
                  <a:pt x="5481" y="11974"/>
                  <a:pt x="5387" y="12049"/>
                  <a:pt x="5050" y="12311"/>
                </a:cubicBezTo>
                <a:cubicBezTo>
                  <a:pt x="4713" y="12554"/>
                  <a:pt x="4377" y="12816"/>
                  <a:pt x="4021" y="13059"/>
                </a:cubicBezTo>
                <a:cubicBezTo>
                  <a:pt x="3366" y="13546"/>
                  <a:pt x="2973" y="14182"/>
                  <a:pt x="3085" y="15025"/>
                </a:cubicBezTo>
                <a:cubicBezTo>
                  <a:pt x="3179" y="15755"/>
                  <a:pt x="3740" y="16503"/>
                  <a:pt x="4508" y="16672"/>
                </a:cubicBezTo>
                <a:cubicBezTo>
                  <a:pt x="5297" y="16840"/>
                  <a:pt x="6078" y="16909"/>
                  <a:pt x="6858" y="16909"/>
                </a:cubicBezTo>
                <a:cubicBezTo>
                  <a:pt x="8242" y="16909"/>
                  <a:pt x="9620" y="16692"/>
                  <a:pt x="11021" y="16428"/>
                </a:cubicBezTo>
                <a:cubicBezTo>
                  <a:pt x="11508" y="16335"/>
                  <a:pt x="11994" y="16241"/>
                  <a:pt x="12500" y="16148"/>
                </a:cubicBezTo>
                <a:cubicBezTo>
                  <a:pt x="12724" y="16110"/>
                  <a:pt x="12949" y="16054"/>
                  <a:pt x="13173" y="16017"/>
                </a:cubicBezTo>
                <a:cubicBezTo>
                  <a:pt x="13286" y="16017"/>
                  <a:pt x="13379" y="15998"/>
                  <a:pt x="13473" y="15979"/>
                </a:cubicBezTo>
                <a:cubicBezTo>
                  <a:pt x="13529" y="15979"/>
                  <a:pt x="13660" y="15960"/>
                  <a:pt x="13735" y="15942"/>
                </a:cubicBezTo>
                <a:cubicBezTo>
                  <a:pt x="14184" y="15904"/>
                  <a:pt x="14633" y="15867"/>
                  <a:pt x="15101" y="15867"/>
                </a:cubicBezTo>
                <a:cubicBezTo>
                  <a:pt x="15176" y="15867"/>
                  <a:pt x="15251" y="15886"/>
                  <a:pt x="15344" y="15886"/>
                </a:cubicBezTo>
                <a:cubicBezTo>
                  <a:pt x="14614" y="16484"/>
                  <a:pt x="13885" y="17065"/>
                  <a:pt x="13155" y="17645"/>
                </a:cubicBezTo>
                <a:lnTo>
                  <a:pt x="7521" y="22174"/>
                </a:lnTo>
                <a:lnTo>
                  <a:pt x="1251" y="27228"/>
                </a:lnTo>
                <a:cubicBezTo>
                  <a:pt x="1" y="28261"/>
                  <a:pt x="926" y="30680"/>
                  <a:pt x="2515" y="30680"/>
                </a:cubicBezTo>
                <a:cubicBezTo>
                  <a:pt x="2567" y="30680"/>
                  <a:pt x="2620" y="30677"/>
                  <a:pt x="2673" y="30672"/>
                </a:cubicBezTo>
                <a:cubicBezTo>
                  <a:pt x="5705" y="30335"/>
                  <a:pt x="8719" y="29848"/>
                  <a:pt x="11713" y="29324"/>
                </a:cubicBezTo>
                <a:lnTo>
                  <a:pt x="11713" y="29324"/>
                </a:lnTo>
                <a:cubicBezTo>
                  <a:pt x="11302" y="29792"/>
                  <a:pt x="10852" y="30279"/>
                  <a:pt x="10366" y="30803"/>
                </a:cubicBezTo>
                <a:cubicBezTo>
                  <a:pt x="9542" y="31664"/>
                  <a:pt x="8681" y="32506"/>
                  <a:pt x="7783" y="33292"/>
                </a:cubicBezTo>
                <a:cubicBezTo>
                  <a:pt x="6866" y="34097"/>
                  <a:pt x="5780" y="34789"/>
                  <a:pt x="4994" y="35706"/>
                </a:cubicBezTo>
                <a:cubicBezTo>
                  <a:pt x="4358" y="36418"/>
                  <a:pt x="4227" y="37428"/>
                  <a:pt x="4844" y="38214"/>
                </a:cubicBezTo>
                <a:cubicBezTo>
                  <a:pt x="5231" y="38706"/>
                  <a:pt x="5749" y="38927"/>
                  <a:pt x="6299" y="38927"/>
                </a:cubicBezTo>
                <a:cubicBezTo>
                  <a:pt x="6627" y="38927"/>
                  <a:pt x="6967" y="38848"/>
                  <a:pt x="7296" y="38701"/>
                </a:cubicBezTo>
                <a:cubicBezTo>
                  <a:pt x="8513" y="38139"/>
                  <a:pt x="9580" y="37091"/>
                  <a:pt x="10553" y="36212"/>
                </a:cubicBezTo>
                <a:cubicBezTo>
                  <a:pt x="11508" y="35369"/>
                  <a:pt x="12425" y="34490"/>
                  <a:pt x="13286" y="33573"/>
                </a:cubicBezTo>
                <a:cubicBezTo>
                  <a:pt x="15101" y="31664"/>
                  <a:pt x="16748" y="29586"/>
                  <a:pt x="18208" y="27377"/>
                </a:cubicBezTo>
                <a:cubicBezTo>
                  <a:pt x="18657" y="26722"/>
                  <a:pt x="18526" y="25749"/>
                  <a:pt x="18058" y="25150"/>
                </a:cubicBezTo>
                <a:cubicBezTo>
                  <a:pt x="17645" y="24619"/>
                  <a:pt x="17068" y="24367"/>
                  <a:pt x="16439" y="24367"/>
                </a:cubicBezTo>
                <a:cubicBezTo>
                  <a:pt x="16271" y="24367"/>
                  <a:pt x="16098" y="24385"/>
                  <a:pt x="15925" y="24420"/>
                </a:cubicBezTo>
                <a:cubicBezTo>
                  <a:pt x="13828" y="24832"/>
                  <a:pt x="11713" y="25244"/>
                  <a:pt x="9617" y="25618"/>
                </a:cubicBezTo>
                <a:cubicBezTo>
                  <a:pt x="11882" y="23765"/>
                  <a:pt x="14147" y="21931"/>
                  <a:pt x="16430" y="20097"/>
                </a:cubicBezTo>
                <a:cubicBezTo>
                  <a:pt x="17366" y="19329"/>
                  <a:pt x="18451" y="18637"/>
                  <a:pt x="19237" y="17720"/>
                </a:cubicBezTo>
                <a:cubicBezTo>
                  <a:pt x="20342" y="16466"/>
                  <a:pt x="20791" y="14594"/>
                  <a:pt x="19518" y="13265"/>
                </a:cubicBezTo>
                <a:cubicBezTo>
                  <a:pt x="18582" y="12273"/>
                  <a:pt x="17160" y="12030"/>
                  <a:pt x="15868" y="11918"/>
                </a:cubicBezTo>
                <a:cubicBezTo>
                  <a:pt x="15619" y="11898"/>
                  <a:pt x="15370" y="11889"/>
                  <a:pt x="15119" y="11889"/>
                </a:cubicBezTo>
                <a:cubicBezTo>
                  <a:pt x="14184" y="11889"/>
                  <a:pt x="13242" y="12013"/>
                  <a:pt x="12312" y="12161"/>
                </a:cubicBezTo>
                <a:cubicBezTo>
                  <a:pt x="11919" y="12217"/>
                  <a:pt x="11508" y="12292"/>
                  <a:pt x="11114" y="12367"/>
                </a:cubicBezTo>
                <a:cubicBezTo>
                  <a:pt x="11975" y="11618"/>
                  <a:pt x="12836" y="10832"/>
                  <a:pt x="13641" y="10027"/>
                </a:cubicBezTo>
                <a:cubicBezTo>
                  <a:pt x="14802" y="8904"/>
                  <a:pt x="15925" y="7725"/>
                  <a:pt x="16991" y="6509"/>
                </a:cubicBezTo>
                <a:cubicBezTo>
                  <a:pt x="18096" y="5236"/>
                  <a:pt x="18994" y="3795"/>
                  <a:pt x="20005" y="2428"/>
                </a:cubicBezTo>
                <a:cubicBezTo>
                  <a:pt x="20772" y="1399"/>
                  <a:pt x="19724" y="70"/>
                  <a:pt x="18620" y="14"/>
                </a:cubicBezTo>
                <a:cubicBezTo>
                  <a:pt x="18364" y="5"/>
                  <a:pt x="18106" y="1"/>
                  <a:pt x="1784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311;p24"/>
          <p:cNvSpPr/>
          <p:nvPr/>
        </p:nvSpPr>
        <p:spPr>
          <a:xfrm>
            <a:off x="4570176" y="4611703"/>
            <a:ext cx="1213844" cy="1176199"/>
          </a:xfrm>
          <a:custGeom>
            <a:avLst/>
            <a:gdLst/>
            <a:ahLst/>
            <a:cxnLst/>
            <a:rect l="l" t="t" r="r" b="b"/>
            <a:pathLst>
              <a:path w="74549" h="72237" extrusionOk="0">
                <a:moveTo>
                  <a:pt x="43236" y="8174"/>
                </a:moveTo>
                <a:cubicBezTo>
                  <a:pt x="43947" y="8380"/>
                  <a:pt x="44639" y="8642"/>
                  <a:pt x="45332" y="8941"/>
                </a:cubicBezTo>
                <a:cubicBezTo>
                  <a:pt x="46530" y="9447"/>
                  <a:pt x="47653" y="10083"/>
                  <a:pt x="48738" y="10813"/>
                </a:cubicBezTo>
                <a:cubicBezTo>
                  <a:pt x="47915" y="10495"/>
                  <a:pt x="47091" y="10176"/>
                  <a:pt x="46249" y="9896"/>
                </a:cubicBezTo>
                <a:cubicBezTo>
                  <a:pt x="45014" y="9484"/>
                  <a:pt x="43722" y="9128"/>
                  <a:pt x="42412" y="8866"/>
                </a:cubicBezTo>
                <a:cubicBezTo>
                  <a:pt x="42468" y="8829"/>
                  <a:pt x="42524" y="8773"/>
                  <a:pt x="42581" y="8717"/>
                </a:cubicBezTo>
                <a:cubicBezTo>
                  <a:pt x="42805" y="8529"/>
                  <a:pt x="43011" y="8361"/>
                  <a:pt x="43236" y="8174"/>
                </a:cubicBezTo>
                <a:close/>
                <a:moveTo>
                  <a:pt x="34738" y="11917"/>
                </a:moveTo>
                <a:lnTo>
                  <a:pt x="34738" y="11917"/>
                </a:lnTo>
                <a:cubicBezTo>
                  <a:pt x="33784" y="13040"/>
                  <a:pt x="32904" y="14219"/>
                  <a:pt x="32081" y="15436"/>
                </a:cubicBezTo>
                <a:cubicBezTo>
                  <a:pt x="31713" y="15324"/>
                  <a:pt x="31333" y="15273"/>
                  <a:pt x="30950" y="15273"/>
                </a:cubicBezTo>
                <a:cubicBezTo>
                  <a:pt x="30690" y="15273"/>
                  <a:pt x="30429" y="15297"/>
                  <a:pt x="30172" y="15342"/>
                </a:cubicBezTo>
                <a:cubicBezTo>
                  <a:pt x="31407" y="13807"/>
                  <a:pt x="32904" y="12591"/>
                  <a:pt x="34738" y="11917"/>
                </a:cubicBezTo>
                <a:close/>
                <a:moveTo>
                  <a:pt x="39399" y="11692"/>
                </a:moveTo>
                <a:cubicBezTo>
                  <a:pt x="40671" y="13302"/>
                  <a:pt x="42730" y="14219"/>
                  <a:pt x="44302" y="15492"/>
                </a:cubicBezTo>
                <a:cubicBezTo>
                  <a:pt x="46174" y="17008"/>
                  <a:pt x="47147" y="19348"/>
                  <a:pt x="47222" y="21706"/>
                </a:cubicBezTo>
                <a:cubicBezTo>
                  <a:pt x="45908" y="21482"/>
                  <a:pt x="44582" y="21365"/>
                  <a:pt x="43272" y="21365"/>
                </a:cubicBezTo>
                <a:cubicBezTo>
                  <a:pt x="42941" y="21365"/>
                  <a:pt x="42610" y="21373"/>
                  <a:pt x="42281" y="21388"/>
                </a:cubicBezTo>
                <a:cubicBezTo>
                  <a:pt x="40278" y="21481"/>
                  <a:pt x="38276" y="21837"/>
                  <a:pt x="36348" y="22417"/>
                </a:cubicBezTo>
                <a:lnTo>
                  <a:pt x="36123" y="22417"/>
                </a:lnTo>
                <a:cubicBezTo>
                  <a:pt x="35992" y="20714"/>
                  <a:pt x="35599" y="18898"/>
                  <a:pt x="34682" y="17495"/>
                </a:cubicBezTo>
                <a:cubicBezTo>
                  <a:pt x="35225" y="16671"/>
                  <a:pt x="35786" y="15866"/>
                  <a:pt x="36385" y="15118"/>
                </a:cubicBezTo>
                <a:cubicBezTo>
                  <a:pt x="37321" y="13920"/>
                  <a:pt x="38332" y="12778"/>
                  <a:pt x="39399" y="11692"/>
                </a:cubicBezTo>
                <a:close/>
                <a:moveTo>
                  <a:pt x="33222" y="19909"/>
                </a:moveTo>
                <a:cubicBezTo>
                  <a:pt x="33503" y="20714"/>
                  <a:pt x="33690" y="21556"/>
                  <a:pt x="33765" y="22417"/>
                </a:cubicBezTo>
                <a:cubicBezTo>
                  <a:pt x="33335" y="22436"/>
                  <a:pt x="32904" y="22454"/>
                  <a:pt x="32474" y="22492"/>
                </a:cubicBezTo>
                <a:cubicBezTo>
                  <a:pt x="32286" y="22511"/>
                  <a:pt x="32118" y="22529"/>
                  <a:pt x="31931" y="22548"/>
                </a:cubicBezTo>
                <a:cubicBezTo>
                  <a:pt x="31950" y="22473"/>
                  <a:pt x="31987" y="22380"/>
                  <a:pt x="32024" y="22323"/>
                </a:cubicBezTo>
                <a:cubicBezTo>
                  <a:pt x="32380" y="21500"/>
                  <a:pt x="32792" y="20695"/>
                  <a:pt x="33222" y="19909"/>
                </a:cubicBezTo>
                <a:close/>
                <a:moveTo>
                  <a:pt x="30722" y="17590"/>
                </a:moveTo>
                <a:cubicBezTo>
                  <a:pt x="30164" y="18594"/>
                  <a:pt x="29626" y="19598"/>
                  <a:pt x="29161" y="20639"/>
                </a:cubicBezTo>
                <a:cubicBezTo>
                  <a:pt x="28805" y="21444"/>
                  <a:pt x="28487" y="22267"/>
                  <a:pt x="28188" y="23072"/>
                </a:cubicBezTo>
                <a:cubicBezTo>
                  <a:pt x="27626" y="23203"/>
                  <a:pt x="27065" y="23315"/>
                  <a:pt x="26503" y="23465"/>
                </a:cubicBezTo>
                <a:cubicBezTo>
                  <a:pt x="26522" y="23222"/>
                  <a:pt x="26541" y="22979"/>
                  <a:pt x="26578" y="22754"/>
                </a:cubicBezTo>
                <a:cubicBezTo>
                  <a:pt x="26728" y="21594"/>
                  <a:pt x="27139" y="20471"/>
                  <a:pt x="27813" y="19535"/>
                </a:cubicBezTo>
                <a:cubicBezTo>
                  <a:pt x="28463" y="18644"/>
                  <a:pt x="29554" y="17661"/>
                  <a:pt x="30722" y="17590"/>
                </a:cubicBezTo>
                <a:close/>
                <a:moveTo>
                  <a:pt x="43865" y="12164"/>
                </a:moveTo>
                <a:cubicBezTo>
                  <a:pt x="44198" y="12256"/>
                  <a:pt x="44531" y="12349"/>
                  <a:pt x="44845" y="12460"/>
                </a:cubicBezTo>
                <a:cubicBezTo>
                  <a:pt x="49075" y="13770"/>
                  <a:pt x="53137" y="15866"/>
                  <a:pt x="56581" y="18711"/>
                </a:cubicBezTo>
                <a:cubicBezTo>
                  <a:pt x="57123" y="19460"/>
                  <a:pt x="57647" y="20227"/>
                  <a:pt x="58134" y="20995"/>
                </a:cubicBezTo>
                <a:cubicBezTo>
                  <a:pt x="58939" y="22211"/>
                  <a:pt x="59669" y="23484"/>
                  <a:pt x="60343" y="24794"/>
                </a:cubicBezTo>
                <a:cubicBezTo>
                  <a:pt x="59096" y="24467"/>
                  <a:pt x="57799" y="24309"/>
                  <a:pt x="56497" y="24309"/>
                </a:cubicBezTo>
                <a:cubicBezTo>
                  <a:pt x="55863" y="24309"/>
                  <a:pt x="55228" y="24346"/>
                  <a:pt x="54597" y="24420"/>
                </a:cubicBezTo>
                <a:cubicBezTo>
                  <a:pt x="53062" y="23521"/>
                  <a:pt x="51396" y="22810"/>
                  <a:pt x="49674" y="22286"/>
                </a:cubicBezTo>
                <a:cubicBezTo>
                  <a:pt x="49730" y="20976"/>
                  <a:pt x="49543" y="19628"/>
                  <a:pt x="49094" y="18281"/>
                </a:cubicBezTo>
                <a:cubicBezTo>
                  <a:pt x="48626" y="16933"/>
                  <a:pt x="47915" y="15698"/>
                  <a:pt x="46960" y="14612"/>
                </a:cubicBezTo>
                <a:cubicBezTo>
                  <a:pt x="46099" y="13620"/>
                  <a:pt x="44976" y="12909"/>
                  <a:pt x="43891" y="12179"/>
                </a:cubicBezTo>
                <a:cubicBezTo>
                  <a:pt x="43877" y="12179"/>
                  <a:pt x="43873" y="12169"/>
                  <a:pt x="43865" y="12164"/>
                </a:cubicBezTo>
                <a:close/>
                <a:moveTo>
                  <a:pt x="27270" y="26160"/>
                </a:moveTo>
                <a:lnTo>
                  <a:pt x="27270" y="26160"/>
                </a:lnTo>
                <a:cubicBezTo>
                  <a:pt x="27196" y="26441"/>
                  <a:pt x="27139" y="26722"/>
                  <a:pt x="27065" y="27003"/>
                </a:cubicBezTo>
                <a:cubicBezTo>
                  <a:pt x="26990" y="26759"/>
                  <a:pt x="26896" y="26535"/>
                  <a:pt x="26840" y="26291"/>
                </a:cubicBezTo>
                <a:cubicBezTo>
                  <a:pt x="26971" y="26254"/>
                  <a:pt x="27121" y="26198"/>
                  <a:pt x="27270" y="26160"/>
                </a:cubicBezTo>
                <a:close/>
                <a:moveTo>
                  <a:pt x="41327" y="25599"/>
                </a:moveTo>
                <a:lnTo>
                  <a:pt x="41327" y="25599"/>
                </a:lnTo>
                <a:cubicBezTo>
                  <a:pt x="42861" y="25842"/>
                  <a:pt x="44396" y="26198"/>
                  <a:pt x="45856" y="26722"/>
                </a:cubicBezTo>
                <a:cubicBezTo>
                  <a:pt x="45725" y="26946"/>
                  <a:pt x="45594" y="27152"/>
                  <a:pt x="45444" y="27358"/>
                </a:cubicBezTo>
                <a:cubicBezTo>
                  <a:pt x="44153" y="26610"/>
                  <a:pt x="42768" y="26011"/>
                  <a:pt x="41327" y="25599"/>
                </a:cubicBezTo>
                <a:close/>
                <a:moveTo>
                  <a:pt x="52488" y="3826"/>
                </a:moveTo>
                <a:cubicBezTo>
                  <a:pt x="54117" y="3826"/>
                  <a:pt x="55737" y="4233"/>
                  <a:pt x="57217" y="4955"/>
                </a:cubicBezTo>
                <a:cubicBezTo>
                  <a:pt x="59781" y="6227"/>
                  <a:pt x="61840" y="8099"/>
                  <a:pt x="63655" y="10326"/>
                </a:cubicBezTo>
                <a:cubicBezTo>
                  <a:pt x="66837" y="14219"/>
                  <a:pt x="68915" y="19254"/>
                  <a:pt x="70056" y="24270"/>
                </a:cubicBezTo>
                <a:cubicBezTo>
                  <a:pt x="70000" y="24569"/>
                  <a:pt x="69925" y="24850"/>
                  <a:pt x="69832" y="25150"/>
                </a:cubicBezTo>
                <a:cubicBezTo>
                  <a:pt x="69364" y="26722"/>
                  <a:pt x="68690" y="28219"/>
                  <a:pt x="67829" y="29604"/>
                </a:cubicBezTo>
                <a:cubicBezTo>
                  <a:pt x="67492" y="29211"/>
                  <a:pt x="67155" y="28837"/>
                  <a:pt x="66781" y="28481"/>
                </a:cubicBezTo>
                <a:cubicBezTo>
                  <a:pt x="66556" y="27733"/>
                  <a:pt x="66294" y="26984"/>
                  <a:pt x="65976" y="26273"/>
                </a:cubicBezTo>
                <a:cubicBezTo>
                  <a:pt x="64554" y="22941"/>
                  <a:pt x="62345" y="20059"/>
                  <a:pt x="59687" y="17607"/>
                </a:cubicBezTo>
                <a:cubicBezTo>
                  <a:pt x="58752" y="16278"/>
                  <a:pt x="57741" y="14987"/>
                  <a:pt x="56693" y="13751"/>
                </a:cubicBezTo>
                <a:cubicBezTo>
                  <a:pt x="54540" y="11225"/>
                  <a:pt x="52051" y="8922"/>
                  <a:pt x="49187" y="7219"/>
                </a:cubicBezTo>
                <a:cubicBezTo>
                  <a:pt x="48289" y="6676"/>
                  <a:pt x="47353" y="6227"/>
                  <a:pt x="46399" y="5816"/>
                </a:cubicBezTo>
                <a:cubicBezTo>
                  <a:pt x="47540" y="5104"/>
                  <a:pt x="48738" y="4505"/>
                  <a:pt x="50030" y="4150"/>
                </a:cubicBezTo>
                <a:cubicBezTo>
                  <a:pt x="50840" y="3930"/>
                  <a:pt x="51665" y="3826"/>
                  <a:pt x="52488" y="3826"/>
                </a:cubicBezTo>
                <a:close/>
                <a:moveTo>
                  <a:pt x="24594" y="27040"/>
                </a:moveTo>
                <a:cubicBezTo>
                  <a:pt x="24837" y="27864"/>
                  <a:pt x="25174" y="28650"/>
                  <a:pt x="25605" y="29398"/>
                </a:cubicBezTo>
                <a:cubicBezTo>
                  <a:pt x="25418" y="29567"/>
                  <a:pt x="25212" y="29735"/>
                  <a:pt x="25024" y="29904"/>
                </a:cubicBezTo>
                <a:cubicBezTo>
                  <a:pt x="24482" y="30428"/>
                  <a:pt x="23958" y="30970"/>
                  <a:pt x="23471" y="31551"/>
                </a:cubicBezTo>
                <a:cubicBezTo>
                  <a:pt x="23321" y="31532"/>
                  <a:pt x="23172" y="31495"/>
                  <a:pt x="23022" y="31476"/>
                </a:cubicBezTo>
                <a:cubicBezTo>
                  <a:pt x="22872" y="31457"/>
                  <a:pt x="22741" y="31438"/>
                  <a:pt x="22591" y="31420"/>
                </a:cubicBezTo>
                <a:cubicBezTo>
                  <a:pt x="23059" y="30016"/>
                  <a:pt x="23546" y="28631"/>
                  <a:pt x="24089" y="27265"/>
                </a:cubicBezTo>
                <a:lnTo>
                  <a:pt x="24089" y="27246"/>
                </a:lnTo>
                <a:cubicBezTo>
                  <a:pt x="24257" y="27190"/>
                  <a:pt x="24426" y="27115"/>
                  <a:pt x="24594" y="27040"/>
                </a:cubicBezTo>
                <a:close/>
                <a:moveTo>
                  <a:pt x="33222" y="28425"/>
                </a:moveTo>
                <a:lnTo>
                  <a:pt x="33222" y="28425"/>
                </a:lnTo>
                <a:cubicBezTo>
                  <a:pt x="32923" y="29361"/>
                  <a:pt x="32549" y="30297"/>
                  <a:pt x="32081" y="31158"/>
                </a:cubicBezTo>
                <a:cubicBezTo>
                  <a:pt x="31987" y="31326"/>
                  <a:pt x="31893" y="31476"/>
                  <a:pt x="31800" y="31644"/>
                </a:cubicBezTo>
                <a:cubicBezTo>
                  <a:pt x="31107" y="31364"/>
                  <a:pt x="30434" y="31008"/>
                  <a:pt x="29835" y="30559"/>
                </a:cubicBezTo>
                <a:cubicBezTo>
                  <a:pt x="29835" y="30372"/>
                  <a:pt x="29853" y="30184"/>
                  <a:pt x="29872" y="29979"/>
                </a:cubicBezTo>
                <a:cubicBezTo>
                  <a:pt x="29966" y="29904"/>
                  <a:pt x="30041" y="29829"/>
                  <a:pt x="30134" y="29754"/>
                </a:cubicBezTo>
                <a:cubicBezTo>
                  <a:pt x="31107" y="29192"/>
                  <a:pt x="32137" y="28743"/>
                  <a:pt x="33222" y="28425"/>
                </a:cubicBezTo>
                <a:close/>
                <a:moveTo>
                  <a:pt x="20270" y="29380"/>
                </a:moveTo>
                <a:lnTo>
                  <a:pt x="20270" y="29380"/>
                </a:lnTo>
                <a:cubicBezTo>
                  <a:pt x="20027" y="30091"/>
                  <a:pt x="19803" y="30802"/>
                  <a:pt x="19578" y="31495"/>
                </a:cubicBezTo>
                <a:cubicBezTo>
                  <a:pt x="18848" y="31607"/>
                  <a:pt x="18137" y="31794"/>
                  <a:pt x="17426" y="32037"/>
                </a:cubicBezTo>
                <a:cubicBezTo>
                  <a:pt x="17856" y="31513"/>
                  <a:pt x="18324" y="31027"/>
                  <a:pt x="18829" y="30559"/>
                </a:cubicBezTo>
                <a:cubicBezTo>
                  <a:pt x="19279" y="30147"/>
                  <a:pt x="19765" y="29754"/>
                  <a:pt x="20270" y="29380"/>
                </a:cubicBezTo>
                <a:close/>
                <a:moveTo>
                  <a:pt x="37097" y="27826"/>
                </a:moveTo>
                <a:cubicBezTo>
                  <a:pt x="39324" y="27826"/>
                  <a:pt x="41532" y="28425"/>
                  <a:pt x="43535" y="29473"/>
                </a:cubicBezTo>
                <a:cubicBezTo>
                  <a:pt x="43385" y="29604"/>
                  <a:pt x="43217" y="29735"/>
                  <a:pt x="43067" y="29866"/>
                </a:cubicBezTo>
                <a:cubicBezTo>
                  <a:pt x="41020" y="31460"/>
                  <a:pt x="38322" y="32349"/>
                  <a:pt x="35678" y="32349"/>
                </a:cubicBezTo>
                <a:cubicBezTo>
                  <a:pt x="35155" y="32349"/>
                  <a:pt x="34634" y="32314"/>
                  <a:pt x="34121" y="32243"/>
                </a:cubicBezTo>
                <a:cubicBezTo>
                  <a:pt x="34851" y="30877"/>
                  <a:pt x="35393" y="29417"/>
                  <a:pt x="35730" y="27901"/>
                </a:cubicBezTo>
                <a:cubicBezTo>
                  <a:pt x="36180" y="27845"/>
                  <a:pt x="36647" y="27826"/>
                  <a:pt x="37097" y="27826"/>
                </a:cubicBezTo>
                <a:close/>
                <a:moveTo>
                  <a:pt x="37114" y="7311"/>
                </a:moveTo>
                <a:cubicBezTo>
                  <a:pt x="37658" y="7311"/>
                  <a:pt x="38202" y="7330"/>
                  <a:pt x="38744" y="7369"/>
                </a:cubicBezTo>
                <a:cubicBezTo>
                  <a:pt x="38650" y="7556"/>
                  <a:pt x="38575" y="7762"/>
                  <a:pt x="38519" y="7949"/>
                </a:cubicBezTo>
                <a:cubicBezTo>
                  <a:pt x="38332" y="8136"/>
                  <a:pt x="38145" y="8305"/>
                  <a:pt x="37976" y="8473"/>
                </a:cubicBezTo>
                <a:cubicBezTo>
                  <a:pt x="37471" y="8492"/>
                  <a:pt x="36966" y="8511"/>
                  <a:pt x="36479" y="8586"/>
                </a:cubicBezTo>
                <a:cubicBezTo>
                  <a:pt x="33110" y="9016"/>
                  <a:pt x="30228" y="10701"/>
                  <a:pt x="28113" y="13340"/>
                </a:cubicBezTo>
                <a:cubicBezTo>
                  <a:pt x="26016" y="15960"/>
                  <a:pt x="24557" y="19029"/>
                  <a:pt x="23190" y="22080"/>
                </a:cubicBezTo>
                <a:cubicBezTo>
                  <a:pt x="22722" y="23091"/>
                  <a:pt x="22292" y="24120"/>
                  <a:pt x="21880" y="25150"/>
                </a:cubicBezTo>
                <a:cubicBezTo>
                  <a:pt x="20270" y="25917"/>
                  <a:pt x="18754" y="26853"/>
                  <a:pt x="17388" y="27995"/>
                </a:cubicBezTo>
                <a:cubicBezTo>
                  <a:pt x="15816" y="29286"/>
                  <a:pt x="14375" y="30989"/>
                  <a:pt x="13345" y="32898"/>
                </a:cubicBezTo>
                <a:cubicBezTo>
                  <a:pt x="12222" y="31195"/>
                  <a:pt x="11773" y="29192"/>
                  <a:pt x="11904" y="27096"/>
                </a:cubicBezTo>
                <a:cubicBezTo>
                  <a:pt x="12222" y="21706"/>
                  <a:pt x="15779" y="15604"/>
                  <a:pt x="21319" y="14275"/>
                </a:cubicBezTo>
                <a:cubicBezTo>
                  <a:pt x="22329" y="14032"/>
                  <a:pt x="22292" y="12853"/>
                  <a:pt x="21674" y="12329"/>
                </a:cubicBezTo>
                <a:cubicBezTo>
                  <a:pt x="23639" y="10981"/>
                  <a:pt x="25754" y="9840"/>
                  <a:pt x="28000" y="9016"/>
                </a:cubicBezTo>
                <a:lnTo>
                  <a:pt x="28000" y="8997"/>
                </a:lnTo>
                <a:cubicBezTo>
                  <a:pt x="30914" y="7931"/>
                  <a:pt x="34017" y="7311"/>
                  <a:pt x="37114" y="7311"/>
                </a:cubicBezTo>
                <a:close/>
                <a:moveTo>
                  <a:pt x="29760" y="33291"/>
                </a:moveTo>
                <a:lnTo>
                  <a:pt x="29760" y="33291"/>
                </a:lnTo>
                <a:cubicBezTo>
                  <a:pt x="29966" y="33404"/>
                  <a:pt x="30172" y="33516"/>
                  <a:pt x="30396" y="33610"/>
                </a:cubicBezTo>
                <a:cubicBezTo>
                  <a:pt x="30228" y="33797"/>
                  <a:pt x="30059" y="33984"/>
                  <a:pt x="29891" y="34152"/>
                </a:cubicBezTo>
                <a:cubicBezTo>
                  <a:pt x="29853" y="34134"/>
                  <a:pt x="29816" y="34115"/>
                  <a:pt x="29778" y="34096"/>
                </a:cubicBezTo>
                <a:cubicBezTo>
                  <a:pt x="29778" y="34059"/>
                  <a:pt x="29778" y="34040"/>
                  <a:pt x="29778" y="34021"/>
                </a:cubicBezTo>
                <a:cubicBezTo>
                  <a:pt x="29760" y="33778"/>
                  <a:pt x="29760" y="33535"/>
                  <a:pt x="29760" y="33291"/>
                </a:cubicBezTo>
                <a:close/>
                <a:moveTo>
                  <a:pt x="70917" y="29567"/>
                </a:moveTo>
                <a:cubicBezTo>
                  <a:pt x="71086" y="31345"/>
                  <a:pt x="71105" y="33123"/>
                  <a:pt x="71030" y="34882"/>
                </a:cubicBezTo>
                <a:lnTo>
                  <a:pt x="71030" y="34901"/>
                </a:lnTo>
                <a:cubicBezTo>
                  <a:pt x="70599" y="33872"/>
                  <a:pt x="70113" y="32880"/>
                  <a:pt x="69532" y="31944"/>
                </a:cubicBezTo>
                <a:cubicBezTo>
                  <a:pt x="70038" y="31176"/>
                  <a:pt x="70506" y="30390"/>
                  <a:pt x="70917" y="29567"/>
                </a:cubicBezTo>
                <a:close/>
                <a:moveTo>
                  <a:pt x="58246" y="27208"/>
                </a:moveTo>
                <a:cubicBezTo>
                  <a:pt x="59051" y="27339"/>
                  <a:pt x="59931" y="27545"/>
                  <a:pt x="60754" y="27826"/>
                </a:cubicBezTo>
                <a:cubicBezTo>
                  <a:pt x="61147" y="27976"/>
                  <a:pt x="61559" y="28163"/>
                  <a:pt x="61952" y="28350"/>
                </a:cubicBezTo>
                <a:cubicBezTo>
                  <a:pt x="62720" y="30353"/>
                  <a:pt x="63281" y="32412"/>
                  <a:pt x="63580" y="34508"/>
                </a:cubicBezTo>
                <a:cubicBezTo>
                  <a:pt x="63356" y="34695"/>
                  <a:pt x="63131" y="34882"/>
                  <a:pt x="62888" y="35051"/>
                </a:cubicBezTo>
                <a:cubicBezTo>
                  <a:pt x="62177" y="32580"/>
                  <a:pt x="60941" y="30259"/>
                  <a:pt x="59276" y="28313"/>
                </a:cubicBezTo>
                <a:cubicBezTo>
                  <a:pt x="58958" y="27920"/>
                  <a:pt x="58602" y="27564"/>
                  <a:pt x="58246" y="27208"/>
                </a:cubicBezTo>
                <a:close/>
                <a:moveTo>
                  <a:pt x="18754" y="34190"/>
                </a:moveTo>
                <a:cubicBezTo>
                  <a:pt x="18530" y="34995"/>
                  <a:pt x="18324" y="35781"/>
                  <a:pt x="18118" y="36567"/>
                </a:cubicBezTo>
                <a:cubicBezTo>
                  <a:pt x="17369" y="36286"/>
                  <a:pt x="16658" y="35930"/>
                  <a:pt x="16003" y="35481"/>
                </a:cubicBezTo>
                <a:cubicBezTo>
                  <a:pt x="16845" y="34920"/>
                  <a:pt x="17781" y="34489"/>
                  <a:pt x="18754" y="34190"/>
                </a:cubicBezTo>
                <a:close/>
                <a:moveTo>
                  <a:pt x="26222" y="34845"/>
                </a:moveTo>
                <a:cubicBezTo>
                  <a:pt x="26335" y="34882"/>
                  <a:pt x="26428" y="34938"/>
                  <a:pt x="26541" y="34995"/>
                </a:cubicBezTo>
                <a:cubicBezTo>
                  <a:pt x="26578" y="35481"/>
                  <a:pt x="26653" y="35968"/>
                  <a:pt x="26709" y="36454"/>
                </a:cubicBezTo>
                <a:cubicBezTo>
                  <a:pt x="26278" y="36679"/>
                  <a:pt x="25829" y="36847"/>
                  <a:pt x="25361" y="36978"/>
                </a:cubicBezTo>
                <a:cubicBezTo>
                  <a:pt x="25380" y="36941"/>
                  <a:pt x="25380" y="36885"/>
                  <a:pt x="25399" y="36847"/>
                </a:cubicBezTo>
                <a:cubicBezTo>
                  <a:pt x="25492" y="36529"/>
                  <a:pt x="25605" y="36230"/>
                  <a:pt x="25736" y="35912"/>
                </a:cubicBezTo>
                <a:cubicBezTo>
                  <a:pt x="25754" y="35837"/>
                  <a:pt x="25792" y="35743"/>
                  <a:pt x="25829" y="35668"/>
                </a:cubicBezTo>
                <a:lnTo>
                  <a:pt x="25829" y="35668"/>
                </a:lnTo>
                <a:cubicBezTo>
                  <a:pt x="25826" y="35674"/>
                  <a:pt x="25825" y="35677"/>
                  <a:pt x="25825" y="35677"/>
                </a:cubicBezTo>
                <a:cubicBezTo>
                  <a:pt x="25822" y="35677"/>
                  <a:pt x="25999" y="35290"/>
                  <a:pt x="26016" y="35238"/>
                </a:cubicBezTo>
                <a:cubicBezTo>
                  <a:pt x="26073" y="35107"/>
                  <a:pt x="26147" y="34976"/>
                  <a:pt x="26222" y="34845"/>
                </a:cubicBezTo>
                <a:close/>
                <a:moveTo>
                  <a:pt x="53174" y="27564"/>
                </a:moveTo>
                <a:cubicBezTo>
                  <a:pt x="56506" y="29604"/>
                  <a:pt x="59145" y="32692"/>
                  <a:pt x="60212" y="36623"/>
                </a:cubicBezTo>
                <a:cubicBezTo>
                  <a:pt x="60230" y="36660"/>
                  <a:pt x="60249" y="36716"/>
                  <a:pt x="60249" y="36773"/>
                </a:cubicBezTo>
                <a:cubicBezTo>
                  <a:pt x="60249" y="36791"/>
                  <a:pt x="60249" y="36791"/>
                  <a:pt x="60230" y="36791"/>
                </a:cubicBezTo>
                <a:cubicBezTo>
                  <a:pt x="59556" y="37166"/>
                  <a:pt x="58845" y="37503"/>
                  <a:pt x="58115" y="37783"/>
                </a:cubicBezTo>
                <a:cubicBezTo>
                  <a:pt x="58003" y="36043"/>
                  <a:pt x="57498" y="34302"/>
                  <a:pt x="56768" y="32767"/>
                </a:cubicBezTo>
                <a:cubicBezTo>
                  <a:pt x="55813" y="30783"/>
                  <a:pt x="54428" y="29099"/>
                  <a:pt x="52762" y="27695"/>
                </a:cubicBezTo>
                <a:cubicBezTo>
                  <a:pt x="52912" y="27658"/>
                  <a:pt x="53043" y="27602"/>
                  <a:pt x="53174" y="27564"/>
                </a:cubicBezTo>
                <a:close/>
                <a:moveTo>
                  <a:pt x="47615" y="32487"/>
                </a:moveTo>
                <a:cubicBezTo>
                  <a:pt x="48308" y="33198"/>
                  <a:pt x="48963" y="33984"/>
                  <a:pt x="49506" y="34807"/>
                </a:cubicBezTo>
                <a:cubicBezTo>
                  <a:pt x="50329" y="36024"/>
                  <a:pt x="50984" y="37372"/>
                  <a:pt x="51433" y="38775"/>
                </a:cubicBezTo>
                <a:cubicBezTo>
                  <a:pt x="50928" y="38700"/>
                  <a:pt x="50423" y="38569"/>
                  <a:pt x="49899" y="38364"/>
                </a:cubicBezTo>
                <a:cubicBezTo>
                  <a:pt x="49075" y="38045"/>
                  <a:pt x="48233" y="37409"/>
                  <a:pt x="47765" y="36604"/>
                </a:cubicBezTo>
                <a:cubicBezTo>
                  <a:pt x="47091" y="35425"/>
                  <a:pt x="47129" y="34021"/>
                  <a:pt x="47503" y="32767"/>
                </a:cubicBezTo>
                <a:cubicBezTo>
                  <a:pt x="47540" y="32674"/>
                  <a:pt x="47578" y="32580"/>
                  <a:pt x="47615" y="32487"/>
                </a:cubicBezTo>
                <a:close/>
                <a:moveTo>
                  <a:pt x="50292" y="28949"/>
                </a:moveTo>
                <a:cubicBezTo>
                  <a:pt x="51789" y="30016"/>
                  <a:pt x="53099" y="31307"/>
                  <a:pt x="54054" y="32917"/>
                </a:cubicBezTo>
                <a:cubicBezTo>
                  <a:pt x="55083" y="34583"/>
                  <a:pt x="55738" y="36567"/>
                  <a:pt x="55738" y="38551"/>
                </a:cubicBezTo>
                <a:cubicBezTo>
                  <a:pt x="55195" y="38663"/>
                  <a:pt x="54653" y="38775"/>
                  <a:pt x="54129" y="38831"/>
                </a:cubicBezTo>
                <a:cubicBezTo>
                  <a:pt x="53923" y="37970"/>
                  <a:pt x="53661" y="37166"/>
                  <a:pt x="53324" y="36398"/>
                </a:cubicBezTo>
                <a:cubicBezTo>
                  <a:pt x="52351" y="34040"/>
                  <a:pt x="50872" y="31888"/>
                  <a:pt x="49019" y="30091"/>
                </a:cubicBezTo>
                <a:cubicBezTo>
                  <a:pt x="49075" y="30035"/>
                  <a:pt x="49131" y="29979"/>
                  <a:pt x="49187" y="29922"/>
                </a:cubicBezTo>
                <a:cubicBezTo>
                  <a:pt x="49524" y="29567"/>
                  <a:pt x="49899" y="29249"/>
                  <a:pt x="50292" y="28968"/>
                </a:cubicBezTo>
                <a:lnTo>
                  <a:pt x="50292" y="28949"/>
                </a:lnTo>
                <a:close/>
                <a:moveTo>
                  <a:pt x="63786" y="37746"/>
                </a:moveTo>
                <a:cubicBezTo>
                  <a:pt x="63786" y="38700"/>
                  <a:pt x="63711" y="39636"/>
                  <a:pt x="63580" y="40572"/>
                </a:cubicBezTo>
                <a:cubicBezTo>
                  <a:pt x="63618" y="39711"/>
                  <a:pt x="63580" y="38831"/>
                  <a:pt x="63487" y="37952"/>
                </a:cubicBezTo>
                <a:cubicBezTo>
                  <a:pt x="63580" y="37896"/>
                  <a:pt x="63693" y="37821"/>
                  <a:pt x="63786" y="37746"/>
                </a:cubicBezTo>
                <a:close/>
                <a:moveTo>
                  <a:pt x="30228" y="37334"/>
                </a:moveTo>
                <a:cubicBezTo>
                  <a:pt x="31538" y="38420"/>
                  <a:pt x="32698" y="39674"/>
                  <a:pt x="33634" y="40965"/>
                </a:cubicBezTo>
                <a:cubicBezTo>
                  <a:pt x="32923" y="41077"/>
                  <a:pt x="32193" y="41208"/>
                  <a:pt x="31500" y="41377"/>
                </a:cubicBezTo>
                <a:cubicBezTo>
                  <a:pt x="31482" y="41377"/>
                  <a:pt x="31463" y="41396"/>
                  <a:pt x="31463" y="41396"/>
                </a:cubicBezTo>
                <a:cubicBezTo>
                  <a:pt x="30958" y="40198"/>
                  <a:pt x="30583" y="38962"/>
                  <a:pt x="30284" y="37577"/>
                </a:cubicBezTo>
                <a:lnTo>
                  <a:pt x="30228" y="37334"/>
                </a:lnTo>
                <a:close/>
                <a:moveTo>
                  <a:pt x="55233" y="41433"/>
                </a:moveTo>
                <a:cubicBezTo>
                  <a:pt x="55064" y="41920"/>
                  <a:pt x="54840" y="42388"/>
                  <a:pt x="54597" y="42818"/>
                </a:cubicBezTo>
                <a:cubicBezTo>
                  <a:pt x="54597" y="42388"/>
                  <a:pt x="54578" y="41957"/>
                  <a:pt x="54540" y="41527"/>
                </a:cubicBezTo>
                <a:cubicBezTo>
                  <a:pt x="54784" y="41508"/>
                  <a:pt x="55008" y="41470"/>
                  <a:pt x="55233" y="41433"/>
                </a:cubicBezTo>
                <a:close/>
                <a:moveTo>
                  <a:pt x="45014" y="31382"/>
                </a:moveTo>
                <a:cubicBezTo>
                  <a:pt x="44527" y="32749"/>
                  <a:pt x="44321" y="34208"/>
                  <a:pt x="44546" y="35650"/>
                </a:cubicBezTo>
                <a:cubicBezTo>
                  <a:pt x="44976" y="38644"/>
                  <a:pt x="47391" y="40722"/>
                  <a:pt x="50254" y="41358"/>
                </a:cubicBezTo>
                <a:cubicBezTo>
                  <a:pt x="50835" y="41489"/>
                  <a:pt x="51415" y="41564"/>
                  <a:pt x="51995" y="41601"/>
                </a:cubicBezTo>
                <a:cubicBezTo>
                  <a:pt x="51995" y="41601"/>
                  <a:pt x="51995" y="41620"/>
                  <a:pt x="51995" y="41620"/>
                </a:cubicBezTo>
                <a:cubicBezTo>
                  <a:pt x="52032" y="42163"/>
                  <a:pt x="52051" y="42706"/>
                  <a:pt x="52014" y="43267"/>
                </a:cubicBezTo>
                <a:cubicBezTo>
                  <a:pt x="50741" y="42462"/>
                  <a:pt x="49319" y="41864"/>
                  <a:pt x="47877" y="41452"/>
                </a:cubicBezTo>
                <a:cubicBezTo>
                  <a:pt x="45409" y="40734"/>
                  <a:pt x="42794" y="40475"/>
                  <a:pt x="40215" y="40475"/>
                </a:cubicBezTo>
                <a:cubicBezTo>
                  <a:pt x="40037" y="40475"/>
                  <a:pt x="39858" y="40476"/>
                  <a:pt x="39680" y="40478"/>
                </a:cubicBezTo>
                <a:cubicBezTo>
                  <a:pt x="38538" y="40478"/>
                  <a:pt x="37396" y="40535"/>
                  <a:pt x="36236" y="40647"/>
                </a:cubicBezTo>
                <a:cubicBezTo>
                  <a:pt x="35038" y="38719"/>
                  <a:pt x="33503" y="36997"/>
                  <a:pt x="31837" y="35612"/>
                </a:cubicBezTo>
                <a:cubicBezTo>
                  <a:pt x="31800" y="35593"/>
                  <a:pt x="31762" y="35556"/>
                  <a:pt x="31744" y="35537"/>
                </a:cubicBezTo>
                <a:cubicBezTo>
                  <a:pt x="32081" y="35163"/>
                  <a:pt x="32399" y="34789"/>
                  <a:pt x="32698" y="34396"/>
                </a:cubicBezTo>
                <a:cubicBezTo>
                  <a:pt x="33714" y="34633"/>
                  <a:pt x="34762" y="34749"/>
                  <a:pt x="35814" y="34749"/>
                </a:cubicBezTo>
                <a:cubicBezTo>
                  <a:pt x="38249" y="34749"/>
                  <a:pt x="40700" y="34125"/>
                  <a:pt x="42805" y="32936"/>
                </a:cubicBezTo>
                <a:cubicBezTo>
                  <a:pt x="43591" y="32487"/>
                  <a:pt x="44340" y="31962"/>
                  <a:pt x="45014" y="31382"/>
                </a:cubicBezTo>
                <a:close/>
                <a:moveTo>
                  <a:pt x="14805" y="37409"/>
                </a:moveTo>
                <a:cubicBezTo>
                  <a:pt x="15161" y="37652"/>
                  <a:pt x="15535" y="37877"/>
                  <a:pt x="15928" y="38083"/>
                </a:cubicBezTo>
                <a:cubicBezTo>
                  <a:pt x="16471" y="38364"/>
                  <a:pt x="17033" y="38607"/>
                  <a:pt x="17613" y="38813"/>
                </a:cubicBezTo>
                <a:cubicBezTo>
                  <a:pt x="17313" y="40198"/>
                  <a:pt x="17089" y="41601"/>
                  <a:pt x="16958" y="43005"/>
                </a:cubicBezTo>
                <a:cubicBezTo>
                  <a:pt x="16939" y="43230"/>
                  <a:pt x="16920" y="43473"/>
                  <a:pt x="16902" y="43716"/>
                </a:cubicBezTo>
                <a:cubicBezTo>
                  <a:pt x="16452" y="43436"/>
                  <a:pt x="16059" y="43118"/>
                  <a:pt x="15741" y="42706"/>
                </a:cubicBezTo>
                <a:cubicBezTo>
                  <a:pt x="15180" y="41995"/>
                  <a:pt x="14768" y="40778"/>
                  <a:pt x="14693" y="39861"/>
                </a:cubicBezTo>
                <a:cubicBezTo>
                  <a:pt x="14618" y="38981"/>
                  <a:pt x="14656" y="38214"/>
                  <a:pt x="14805" y="37409"/>
                </a:cubicBezTo>
                <a:close/>
                <a:moveTo>
                  <a:pt x="27139" y="38757"/>
                </a:moveTo>
                <a:cubicBezTo>
                  <a:pt x="27439" y="40011"/>
                  <a:pt x="27813" y="41246"/>
                  <a:pt x="28300" y="42425"/>
                </a:cubicBezTo>
                <a:cubicBezTo>
                  <a:pt x="27327" y="42855"/>
                  <a:pt x="26428" y="43380"/>
                  <a:pt x="25623" y="44016"/>
                </a:cubicBezTo>
                <a:cubicBezTo>
                  <a:pt x="25361" y="44166"/>
                  <a:pt x="25099" y="44315"/>
                  <a:pt x="24856" y="44484"/>
                </a:cubicBezTo>
                <a:cubicBezTo>
                  <a:pt x="24837" y="44446"/>
                  <a:pt x="24837" y="44409"/>
                  <a:pt x="24837" y="44372"/>
                </a:cubicBezTo>
                <a:cubicBezTo>
                  <a:pt x="24824" y="44290"/>
                  <a:pt x="24810" y="44208"/>
                  <a:pt x="24796" y="44133"/>
                </a:cubicBezTo>
                <a:lnTo>
                  <a:pt x="24796" y="44133"/>
                </a:lnTo>
                <a:cubicBezTo>
                  <a:pt x="24785" y="44044"/>
                  <a:pt x="24762" y="43868"/>
                  <a:pt x="24762" y="43847"/>
                </a:cubicBezTo>
                <a:cubicBezTo>
                  <a:pt x="24688" y="43230"/>
                  <a:pt x="24650" y="42612"/>
                  <a:pt x="24650" y="42013"/>
                </a:cubicBezTo>
                <a:cubicBezTo>
                  <a:pt x="24631" y="41396"/>
                  <a:pt x="24650" y="40778"/>
                  <a:pt x="24706" y="40160"/>
                </a:cubicBezTo>
                <a:cubicBezTo>
                  <a:pt x="24725" y="39992"/>
                  <a:pt x="24744" y="39823"/>
                  <a:pt x="24762" y="39655"/>
                </a:cubicBezTo>
                <a:cubicBezTo>
                  <a:pt x="24762" y="39636"/>
                  <a:pt x="24762" y="39636"/>
                  <a:pt x="24762" y="39618"/>
                </a:cubicBezTo>
                <a:cubicBezTo>
                  <a:pt x="24781" y="39561"/>
                  <a:pt x="24781" y="39505"/>
                  <a:pt x="24800" y="39430"/>
                </a:cubicBezTo>
                <a:lnTo>
                  <a:pt x="24800" y="39449"/>
                </a:lnTo>
                <a:cubicBezTo>
                  <a:pt x="25605" y="39299"/>
                  <a:pt x="26391" y="39056"/>
                  <a:pt x="27139" y="38757"/>
                </a:cubicBezTo>
                <a:close/>
                <a:moveTo>
                  <a:pt x="41420" y="43660"/>
                </a:moveTo>
                <a:cubicBezTo>
                  <a:pt x="44677" y="43679"/>
                  <a:pt x="48401" y="44222"/>
                  <a:pt x="51134" y="46093"/>
                </a:cubicBezTo>
                <a:cubicBezTo>
                  <a:pt x="50113" y="46593"/>
                  <a:pt x="48948" y="46914"/>
                  <a:pt x="47806" y="46914"/>
                </a:cubicBezTo>
                <a:cubicBezTo>
                  <a:pt x="47021" y="46914"/>
                  <a:pt x="46247" y="46762"/>
                  <a:pt x="45538" y="46412"/>
                </a:cubicBezTo>
                <a:cubicBezTo>
                  <a:pt x="45482" y="46393"/>
                  <a:pt x="45425" y="46393"/>
                  <a:pt x="45388" y="46393"/>
                </a:cubicBezTo>
                <a:cubicBezTo>
                  <a:pt x="44770" y="45888"/>
                  <a:pt x="44115" y="45420"/>
                  <a:pt x="43423" y="45027"/>
                </a:cubicBezTo>
                <a:cubicBezTo>
                  <a:pt x="42581" y="44503"/>
                  <a:pt x="41663" y="44053"/>
                  <a:pt x="40709" y="43660"/>
                </a:cubicBezTo>
                <a:close/>
                <a:moveTo>
                  <a:pt x="10051" y="24382"/>
                </a:moveTo>
                <a:lnTo>
                  <a:pt x="10051" y="24382"/>
                </a:lnTo>
                <a:cubicBezTo>
                  <a:pt x="9359" y="27358"/>
                  <a:pt x="9434" y="30540"/>
                  <a:pt x="10912" y="33273"/>
                </a:cubicBezTo>
                <a:cubicBezTo>
                  <a:pt x="11287" y="33984"/>
                  <a:pt x="11754" y="34639"/>
                  <a:pt x="12279" y="35238"/>
                </a:cubicBezTo>
                <a:cubicBezTo>
                  <a:pt x="8685" y="38569"/>
                  <a:pt x="6252" y="43286"/>
                  <a:pt x="5372" y="48115"/>
                </a:cubicBezTo>
                <a:cubicBezTo>
                  <a:pt x="4904" y="46767"/>
                  <a:pt x="4530" y="45345"/>
                  <a:pt x="4287" y="43829"/>
                </a:cubicBezTo>
                <a:cubicBezTo>
                  <a:pt x="4212" y="43380"/>
                  <a:pt x="4137" y="42781"/>
                  <a:pt x="4099" y="42069"/>
                </a:cubicBezTo>
                <a:cubicBezTo>
                  <a:pt x="4062" y="41321"/>
                  <a:pt x="4043" y="40553"/>
                  <a:pt x="4081" y="39805"/>
                </a:cubicBezTo>
                <a:cubicBezTo>
                  <a:pt x="4137" y="38251"/>
                  <a:pt x="4361" y="36960"/>
                  <a:pt x="4755" y="35425"/>
                </a:cubicBezTo>
                <a:cubicBezTo>
                  <a:pt x="5765" y="31532"/>
                  <a:pt x="7712" y="27789"/>
                  <a:pt x="10051" y="24382"/>
                </a:cubicBezTo>
                <a:close/>
                <a:moveTo>
                  <a:pt x="33488" y="44762"/>
                </a:moveTo>
                <a:cubicBezTo>
                  <a:pt x="34257" y="44762"/>
                  <a:pt x="35012" y="44832"/>
                  <a:pt x="35768" y="44933"/>
                </a:cubicBezTo>
                <a:cubicBezTo>
                  <a:pt x="36198" y="46112"/>
                  <a:pt x="36442" y="47310"/>
                  <a:pt x="36479" y="48564"/>
                </a:cubicBezTo>
                <a:cubicBezTo>
                  <a:pt x="35244" y="47478"/>
                  <a:pt x="34121" y="46131"/>
                  <a:pt x="33241" y="44765"/>
                </a:cubicBezTo>
                <a:lnTo>
                  <a:pt x="33222" y="44765"/>
                </a:lnTo>
                <a:cubicBezTo>
                  <a:pt x="33311" y="44763"/>
                  <a:pt x="33400" y="44762"/>
                  <a:pt x="33488" y="44762"/>
                </a:cubicBezTo>
                <a:close/>
                <a:moveTo>
                  <a:pt x="60661" y="39618"/>
                </a:moveTo>
                <a:lnTo>
                  <a:pt x="60661" y="39618"/>
                </a:lnTo>
                <a:cubicBezTo>
                  <a:pt x="60717" y="41227"/>
                  <a:pt x="60455" y="42837"/>
                  <a:pt x="59818" y="44390"/>
                </a:cubicBezTo>
                <a:cubicBezTo>
                  <a:pt x="59800" y="44428"/>
                  <a:pt x="59800" y="44465"/>
                  <a:pt x="59781" y="44484"/>
                </a:cubicBezTo>
                <a:cubicBezTo>
                  <a:pt x="59781" y="44503"/>
                  <a:pt x="59762" y="44540"/>
                  <a:pt x="59744" y="44596"/>
                </a:cubicBezTo>
                <a:cubicBezTo>
                  <a:pt x="59687" y="44690"/>
                  <a:pt x="59650" y="44783"/>
                  <a:pt x="59613" y="44877"/>
                </a:cubicBezTo>
                <a:cubicBezTo>
                  <a:pt x="59482" y="45139"/>
                  <a:pt x="59332" y="45420"/>
                  <a:pt x="59182" y="45663"/>
                </a:cubicBezTo>
                <a:cubicBezTo>
                  <a:pt x="59051" y="45888"/>
                  <a:pt x="58920" y="46093"/>
                  <a:pt x="58789" y="46299"/>
                </a:cubicBezTo>
                <a:cubicBezTo>
                  <a:pt x="58695" y="46430"/>
                  <a:pt x="58621" y="46561"/>
                  <a:pt x="58527" y="46674"/>
                </a:cubicBezTo>
                <a:cubicBezTo>
                  <a:pt x="58527" y="46674"/>
                  <a:pt x="58396" y="46861"/>
                  <a:pt x="58377" y="46898"/>
                </a:cubicBezTo>
                <a:cubicBezTo>
                  <a:pt x="57872" y="47516"/>
                  <a:pt x="57329" y="48115"/>
                  <a:pt x="56730" y="48639"/>
                </a:cubicBezTo>
                <a:cubicBezTo>
                  <a:pt x="56244" y="47535"/>
                  <a:pt x="55589" y="46505"/>
                  <a:pt x="54784" y="45588"/>
                </a:cubicBezTo>
                <a:cubicBezTo>
                  <a:pt x="56056" y="44521"/>
                  <a:pt x="57086" y="43155"/>
                  <a:pt x="57629" y="41601"/>
                </a:cubicBezTo>
                <a:cubicBezTo>
                  <a:pt x="57722" y="41339"/>
                  <a:pt x="57797" y="41059"/>
                  <a:pt x="57872" y="40778"/>
                </a:cubicBezTo>
                <a:cubicBezTo>
                  <a:pt x="58078" y="40703"/>
                  <a:pt x="58302" y="40628"/>
                  <a:pt x="58508" y="40553"/>
                </a:cubicBezTo>
                <a:cubicBezTo>
                  <a:pt x="59238" y="40273"/>
                  <a:pt x="59968" y="39954"/>
                  <a:pt x="60661" y="39618"/>
                </a:cubicBezTo>
                <a:close/>
                <a:moveTo>
                  <a:pt x="67792" y="34396"/>
                </a:moveTo>
                <a:lnTo>
                  <a:pt x="67792" y="34396"/>
                </a:lnTo>
                <a:cubicBezTo>
                  <a:pt x="68952" y="36567"/>
                  <a:pt x="69645" y="39000"/>
                  <a:pt x="70000" y="41470"/>
                </a:cubicBezTo>
                <a:cubicBezTo>
                  <a:pt x="69607" y="42724"/>
                  <a:pt x="69102" y="43960"/>
                  <a:pt x="68428" y="45101"/>
                </a:cubicBezTo>
                <a:cubicBezTo>
                  <a:pt x="67548" y="46524"/>
                  <a:pt x="66444" y="47722"/>
                  <a:pt x="65153" y="48714"/>
                </a:cubicBezTo>
                <a:cubicBezTo>
                  <a:pt x="65433" y="48003"/>
                  <a:pt x="65695" y="47310"/>
                  <a:pt x="65939" y="46599"/>
                </a:cubicBezTo>
                <a:cubicBezTo>
                  <a:pt x="67249" y="42706"/>
                  <a:pt x="67998" y="38513"/>
                  <a:pt x="67792" y="34396"/>
                </a:cubicBezTo>
                <a:close/>
                <a:moveTo>
                  <a:pt x="29816" y="45532"/>
                </a:moveTo>
                <a:cubicBezTo>
                  <a:pt x="30471" y="46674"/>
                  <a:pt x="31201" y="47759"/>
                  <a:pt x="32043" y="48751"/>
                </a:cubicBezTo>
                <a:cubicBezTo>
                  <a:pt x="30415" y="48283"/>
                  <a:pt x="28768" y="47797"/>
                  <a:pt x="27139" y="47291"/>
                </a:cubicBezTo>
                <a:cubicBezTo>
                  <a:pt x="27327" y="47104"/>
                  <a:pt x="27532" y="46917"/>
                  <a:pt x="27738" y="46749"/>
                </a:cubicBezTo>
                <a:cubicBezTo>
                  <a:pt x="27795" y="46692"/>
                  <a:pt x="27944" y="46599"/>
                  <a:pt x="27963" y="46580"/>
                </a:cubicBezTo>
                <a:cubicBezTo>
                  <a:pt x="28094" y="46486"/>
                  <a:pt x="28225" y="46393"/>
                  <a:pt x="28356" y="46318"/>
                </a:cubicBezTo>
                <a:cubicBezTo>
                  <a:pt x="28581" y="46168"/>
                  <a:pt x="28805" y="46037"/>
                  <a:pt x="29049" y="45906"/>
                </a:cubicBezTo>
                <a:cubicBezTo>
                  <a:pt x="29292" y="45775"/>
                  <a:pt x="29535" y="45663"/>
                  <a:pt x="29778" y="45551"/>
                </a:cubicBezTo>
                <a:cubicBezTo>
                  <a:pt x="29797" y="45551"/>
                  <a:pt x="29797" y="45551"/>
                  <a:pt x="29816" y="45532"/>
                </a:cubicBezTo>
                <a:close/>
                <a:moveTo>
                  <a:pt x="46586" y="47478"/>
                </a:moveTo>
                <a:lnTo>
                  <a:pt x="46586" y="47478"/>
                </a:lnTo>
                <a:cubicBezTo>
                  <a:pt x="47222" y="47703"/>
                  <a:pt x="47877" y="47834"/>
                  <a:pt x="48589" y="47871"/>
                </a:cubicBezTo>
                <a:cubicBezTo>
                  <a:pt x="48644" y="47873"/>
                  <a:pt x="48700" y="47874"/>
                  <a:pt x="48755" y="47874"/>
                </a:cubicBezTo>
                <a:cubicBezTo>
                  <a:pt x="49462" y="47874"/>
                  <a:pt x="50139" y="47764"/>
                  <a:pt x="50816" y="47591"/>
                </a:cubicBezTo>
                <a:lnTo>
                  <a:pt x="50816" y="47591"/>
                </a:lnTo>
                <a:cubicBezTo>
                  <a:pt x="50516" y="48115"/>
                  <a:pt x="50161" y="48620"/>
                  <a:pt x="49730" y="49051"/>
                </a:cubicBezTo>
                <a:cubicBezTo>
                  <a:pt x="49337" y="49444"/>
                  <a:pt x="48925" y="49762"/>
                  <a:pt x="48495" y="50024"/>
                </a:cubicBezTo>
                <a:cubicBezTo>
                  <a:pt x="47971" y="49088"/>
                  <a:pt x="47335" y="48246"/>
                  <a:pt x="46586" y="47478"/>
                </a:cubicBezTo>
                <a:close/>
                <a:moveTo>
                  <a:pt x="19859" y="48134"/>
                </a:moveTo>
                <a:cubicBezTo>
                  <a:pt x="19896" y="48134"/>
                  <a:pt x="19934" y="48152"/>
                  <a:pt x="19990" y="48171"/>
                </a:cubicBezTo>
                <a:cubicBezTo>
                  <a:pt x="20139" y="48732"/>
                  <a:pt x="20327" y="49294"/>
                  <a:pt x="20533" y="49855"/>
                </a:cubicBezTo>
                <a:cubicBezTo>
                  <a:pt x="20458" y="50024"/>
                  <a:pt x="20402" y="50174"/>
                  <a:pt x="20345" y="50342"/>
                </a:cubicBezTo>
                <a:cubicBezTo>
                  <a:pt x="20121" y="49631"/>
                  <a:pt x="19952" y="48882"/>
                  <a:pt x="19859" y="48134"/>
                </a:cubicBezTo>
                <a:close/>
                <a:moveTo>
                  <a:pt x="38444" y="45569"/>
                </a:moveTo>
                <a:lnTo>
                  <a:pt x="38444" y="45569"/>
                </a:lnTo>
                <a:cubicBezTo>
                  <a:pt x="40297" y="46168"/>
                  <a:pt x="42038" y="47067"/>
                  <a:pt x="43516" y="48227"/>
                </a:cubicBezTo>
                <a:cubicBezTo>
                  <a:pt x="44490" y="48994"/>
                  <a:pt x="45351" y="49912"/>
                  <a:pt x="45987" y="50941"/>
                </a:cubicBezTo>
                <a:lnTo>
                  <a:pt x="45987" y="50960"/>
                </a:lnTo>
                <a:cubicBezTo>
                  <a:pt x="45650" y="51016"/>
                  <a:pt x="45369" y="51053"/>
                  <a:pt x="45070" y="51072"/>
                </a:cubicBezTo>
                <a:cubicBezTo>
                  <a:pt x="44527" y="51129"/>
                  <a:pt x="43983" y="51154"/>
                  <a:pt x="43440" y="51154"/>
                </a:cubicBezTo>
                <a:cubicBezTo>
                  <a:pt x="43272" y="51154"/>
                  <a:pt x="43104" y="51151"/>
                  <a:pt x="42936" y="51147"/>
                </a:cubicBezTo>
                <a:cubicBezTo>
                  <a:pt x="41832" y="51109"/>
                  <a:pt x="40728" y="50960"/>
                  <a:pt x="39623" y="50735"/>
                </a:cubicBezTo>
                <a:cubicBezTo>
                  <a:pt x="39605" y="50716"/>
                  <a:pt x="39567" y="50716"/>
                  <a:pt x="39530" y="50698"/>
                </a:cubicBezTo>
                <a:cubicBezTo>
                  <a:pt x="39305" y="50567"/>
                  <a:pt x="39081" y="50436"/>
                  <a:pt x="38856" y="50305"/>
                </a:cubicBezTo>
                <a:cubicBezTo>
                  <a:pt x="39024" y="48714"/>
                  <a:pt x="38856" y="47123"/>
                  <a:pt x="38444" y="45569"/>
                </a:cubicBezTo>
                <a:close/>
                <a:moveTo>
                  <a:pt x="53474" y="48396"/>
                </a:moveTo>
                <a:cubicBezTo>
                  <a:pt x="53511" y="48470"/>
                  <a:pt x="53567" y="48527"/>
                  <a:pt x="53605" y="48601"/>
                </a:cubicBezTo>
                <a:cubicBezTo>
                  <a:pt x="53941" y="49126"/>
                  <a:pt x="54222" y="49687"/>
                  <a:pt x="54409" y="50267"/>
                </a:cubicBezTo>
                <a:cubicBezTo>
                  <a:pt x="54054" y="50473"/>
                  <a:pt x="53679" y="50679"/>
                  <a:pt x="53305" y="50847"/>
                </a:cubicBezTo>
                <a:cubicBezTo>
                  <a:pt x="53212" y="50885"/>
                  <a:pt x="53118" y="50941"/>
                  <a:pt x="53024" y="50978"/>
                </a:cubicBezTo>
                <a:cubicBezTo>
                  <a:pt x="53024" y="50978"/>
                  <a:pt x="52837" y="51072"/>
                  <a:pt x="52762" y="51091"/>
                </a:cubicBezTo>
                <a:cubicBezTo>
                  <a:pt x="52556" y="51184"/>
                  <a:pt x="52351" y="51259"/>
                  <a:pt x="52126" y="51353"/>
                </a:cubicBezTo>
                <a:cubicBezTo>
                  <a:pt x="51789" y="51465"/>
                  <a:pt x="51452" y="51577"/>
                  <a:pt x="51097" y="51671"/>
                </a:cubicBezTo>
                <a:cubicBezTo>
                  <a:pt x="52126" y="50754"/>
                  <a:pt x="52912" y="49631"/>
                  <a:pt x="53474" y="48396"/>
                </a:cubicBezTo>
                <a:close/>
                <a:moveTo>
                  <a:pt x="27065" y="50473"/>
                </a:moveTo>
                <a:lnTo>
                  <a:pt x="27065" y="50473"/>
                </a:lnTo>
                <a:cubicBezTo>
                  <a:pt x="28412" y="50904"/>
                  <a:pt x="29778" y="51315"/>
                  <a:pt x="31145" y="51708"/>
                </a:cubicBezTo>
                <a:cubicBezTo>
                  <a:pt x="32623" y="52139"/>
                  <a:pt x="34102" y="52588"/>
                  <a:pt x="35581" y="52981"/>
                </a:cubicBezTo>
                <a:cubicBezTo>
                  <a:pt x="35543" y="53075"/>
                  <a:pt x="35506" y="53168"/>
                  <a:pt x="35450" y="53262"/>
                </a:cubicBezTo>
                <a:cubicBezTo>
                  <a:pt x="35262" y="53243"/>
                  <a:pt x="35075" y="53243"/>
                  <a:pt x="34888" y="53224"/>
                </a:cubicBezTo>
                <a:cubicBezTo>
                  <a:pt x="33147" y="53075"/>
                  <a:pt x="31407" y="52906"/>
                  <a:pt x="29685" y="52644"/>
                </a:cubicBezTo>
                <a:cubicBezTo>
                  <a:pt x="29273" y="52588"/>
                  <a:pt x="28880" y="52494"/>
                  <a:pt x="28487" y="52420"/>
                </a:cubicBezTo>
                <a:cubicBezTo>
                  <a:pt x="28431" y="52363"/>
                  <a:pt x="28393" y="52307"/>
                  <a:pt x="28337" y="52270"/>
                </a:cubicBezTo>
                <a:cubicBezTo>
                  <a:pt x="28281" y="52176"/>
                  <a:pt x="28206" y="52101"/>
                  <a:pt x="28131" y="52008"/>
                </a:cubicBezTo>
                <a:cubicBezTo>
                  <a:pt x="28057" y="51933"/>
                  <a:pt x="28000" y="51839"/>
                  <a:pt x="27926" y="51765"/>
                </a:cubicBezTo>
                <a:cubicBezTo>
                  <a:pt x="27926" y="51746"/>
                  <a:pt x="27907" y="51746"/>
                  <a:pt x="27907" y="51727"/>
                </a:cubicBezTo>
                <a:cubicBezTo>
                  <a:pt x="27607" y="51315"/>
                  <a:pt x="27327" y="50904"/>
                  <a:pt x="27065" y="50473"/>
                </a:cubicBezTo>
                <a:close/>
                <a:moveTo>
                  <a:pt x="22535" y="54048"/>
                </a:moveTo>
                <a:cubicBezTo>
                  <a:pt x="22685" y="54329"/>
                  <a:pt x="22853" y="54591"/>
                  <a:pt x="23022" y="54871"/>
                </a:cubicBezTo>
                <a:cubicBezTo>
                  <a:pt x="22853" y="54703"/>
                  <a:pt x="22685" y="54516"/>
                  <a:pt x="22535" y="54347"/>
                </a:cubicBezTo>
                <a:cubicBezTo>
                  <a:pt x="22535" y="54235"/>
                  <a:pt x="22535" y="54142"/>
                  <a:pt x="22535" y="54048"/>
                </a:cubicBezTo>
                <a:close/>
                <a:moveTo>
                  <a:pt x="36217" y="56687"/>
                </a:moveTo>
                <a:cubicBezTo>
                  <a:pt x="38314" y="56829"/>
                  <a:pt x="40403" y="56899"/>
                  <a:pt x="42495" y="56899"/>
                </a:cubicBezTo>
                <a:cubicBezTo>
                  <a:pt x="43446" y="56899"/>
                  <a:pt x="44397" y="56885"/>
                  <a:pt x="45351" y="56855"/>
                </a:cubicBezTo>
                <a:lnTo>
                  <a:pt x="45351" y="56855"/>
                </a:lnTo>
                <a:cubicBezTo>
                  <a:pt x="44171" y="57061"/>
                  <a:pt x="43011" y="57211"/>
                  <a:pt x="41851" y="57267"/>
                </a:cubicBezTo>
                <a:cubicBezTo>
                  <a:pt x="41486" y="57286"/>
                  <a:pt x="41116" y="57295"/>
                  <a:pt x="40744" y="57295"/>
                </a:cubicBezTo>
                <a:cubicBezTo>
                  <a:pt x="40372" y="57295"/>
                  <a:pt x="39998" y="57286"/>
                  <a:pt x="39623" y="57267"/>
                </a:cubicBezTo>
                <a:cubicBezTo>
                  <a:pt x="39286" y="57248"/>
                  <a:pt x="38950" y="57230"/>
                  <a:pt x="38613" y="57211"/>
                </a:cubicBezTo>
                <a:cubicBezTo>
                  <a:pt x="38407" y="57192"/>
                  <a:pt x="38220" y="57174"/>
                  <a:pt x="38014" y="57155"/>
                </a:cubicBezTo>
                <a:cubicBezTo>
                  <a:pt x="38014" y="57155"/>
                  <a:pt x="37658" y="57099"/>
                  <a:pt x="37639" y="57099"/>
                </a:cubicBezTo>
                <a:cubicBezTo>
                  <a:pt x="37134" y="57024"/>
                  <a:pt x="36629" y="56930"/>
                  <a:pt x="36123" y="56818"/>
                </a:cubicBezTo>
                <a:cubicBezTo>
                  <a:pt x="36161" y="56781"/>
                  <a:pt x="36198" y="56743"/>
                  <a:pt x="36217" y="56687"/>
                </a:cubicBezTo>
                <a:close/>
                <a:moveTo>
                  <a:pt x="53923" y="57529"/>
                </a:moveTo>
                <a:cubicBezTo>
                  <a:pt x="53230" y="59045"/>
                  <a:pt x="52201" y="60393"/>
                  <a:pt x="50928" y="61422"/>
                </a:cubicBezTo>
                <a:cubicBezTo>
                  <a:pt x="49955" y="62208"/>
                  <a:pt x="48701" y="62882"/>
                  <a:pt x="47559" y="63256"/>
                </a:cubicBezTo>
                <a:cubicBezTo>
                  <a:pt x="46998" y="63462"/>
                  <a:pt x="46455" y="63612"/>
                  <a:pt x="45912" y="63724"/>
                </a:cubicBezTo>
                <a:cubicBezTo>
                  <a:pt x="46754" y="62845"/>
                  <a:pt x="47503" y="61871"/>
                  <a:pt x="48121" y="60748"/>
                </a:cubicBezTo>
                <a:cubicBezTo>
                  <a:pt x="48308" y="60374"/>
                  <a:pt x="48495" y="60000"/>
                  <a:pt x="48663" y="59607"/>
                </a:cubicBezTo>
                <a:cubicBezTo>
                  <a:pt x="48701" y="59607"/>
                  <a:pt x="48720" y="59607"/>
                  <a:pt x="48738" y="59588"/>
                </a:cubicBezTo>
                <a:cubicBezTo>
                  <a:pt x="50498" y="59064"/>
                  <a:pt x="52238" y="58371"/>
                  <a:pt x="53923" y="57529"/>
                </a:cubicBezTo>
                <a:close/>
                <a:moveTo>
                  <a:pt x="32680" y="59532"/>
                </a:moveTo>
                <a:cubicBezTo>
                  <a:pt x="35128" y="60465"/>
                  <a:pt x="37751" y="60874"/>
                  <a:pt x="40389" y="60874"/>
                </a:cubicBezTo>
                <a:cubicBezTo>
                  <a:pt x="41986" y="60874"/>
                  <a:pt x="43590" y="60724"/>
                  <a:pt x="45163" y="60449"/>
                </a:cubicBezTo>
                <a:lnTo>
                  <a:pt x="45163" y="60449"/>
                </a:lnTo>
                <a:cubicBezTo>
                  <a:pt x="44883" y="60842"/>
                  <a:pt x="44583" y="61235"/>
                  <a:pt x="44265" y="61591"/>
                </a:cubicBezTo>
                <a:cubicBezTo>
                  <a:pt x="43385" y="62545"/>
                  <a:pt x="42393" y="63331"/>
                  <a:pt x="41308" y="64005"/>
                </a:cubicBezTo>
                <a:cubicBezTo>
                  <a:pt x="40728" y="63949"/>
                  <a:pt x="40260" y="63874"/>
                  <a:pt x="39623" y="63743"/>
                </a:cubicBezTo>
                <a:cubicBezTo>
                  <a:pt x="38276" y="63481"/>
                  <a:pt x="36909" y="63032"/>
                  <a:pt x="35786" y="62489"/>
                </a:cubicBezTo>
                <a:cubicBezTo>
                  <a:pt x="34308" y="61797"/>
                  <a:pt x="32942" y="60917"/>
                  <a:pt x="31669" y="59925"/>
                </a:cubicBezTo>
                <a:cubicBezTo>
                  <a:pt x="32006" y="59813"/>
                  <a:pt x="32343" y="59682"/>
                  <a:pt x="32680" y="59532"/>
                </a:cubicBezTo>
                <a:close/>
                <a:moveTo>
                  <a:pt x="23658" y="58914"/>
                </a:moveTo>
                <a:cubicBezTo>
                  <a:pt x="24033" y="59139"/>
                  <a:pt x="24426" y="59326"/>
                  <a:pt x="24819" y="59513"/>
                </a:cubicBezTo>
                <a:cubicBezTo>
                  <a:pt x="25567" y="59831"/>
                  <a:pt x="26353" y="60075"/>
                  <a:pt x="27139" y="60206"/>
                </a:cubicBezTo>
                <a:cubicBezTo>
                  <a:pt x="27963" y="61067"/>
                  <a:pt x="28843" y="61871"/>
                  <a:pt x="29778" y="62620"/>
                </a:cubicBezTo>
                <a:cubicBezTo>
                  <a:pt x="31744" y="64174"/>
                  <a:pt x="33952" y="65428"/>
                  <a:pt x="36273" y="66251"/>
                </a:cubicBezTo>
                <a:cubicBezTo>
                  <a:pt x="35431" y="66513"/>
                  <a:pt x="34570" y="66775"/>
                  <a:pt x="33709" y="66981"/>
                </a:cubicBezTo>
                <a:cubicBezTo>
                  <a:pt x="33166" y="66831"/>
                  <a:pt x="32623" y="66663"/>
                  <a:pt x="32081" y="66457"/>
                </a:cubicBezTo>
                <a:cubicBezTo>
                  <a:pt x="28300" y="65072"/>
                  <a:pt x="25230" y="62433"/>
                  <a:pt x="23658" y="58914"/>
                </a:cubicBezTo>
                <a:close/>
                <a:moveTo>
                  <a:pt x="70150" y="48302"/>
                </a:moveTo>
                <a:lnTo>
                  <a:pt x="70150" y="48302"/>
                </a:lnTo>
                <a:cubicBezTo>
                  <a:pt x="69888" y="51091"/>
                  <a:pt x="69233" y="53842"/>
                  <a:pt x="67848" y="56294"/>
                </a:cubicBezTo>
                <a:cubicBezTo>
                  <a:pt x="66650" y="58446"/>
                  <a:pt x="65040" y="60262"/>
                  <a:pt x="63075" y="61778"/>
                </a:cubicBezTo>
                <a:cubicBezTo>
                  <a:pt x="59332" y="64716"/>
                  <a:pt x="54709" y="66289"/>
                  <a:pt x="49992" y="67206"/>
                </a:cubicBezTo>
                <a:cubicBezTo>
                  <a:pt x="55177" y="63912"/>
                  <a:pt x="59519" y="59251"/>
                  <a:pt x="62607" y="53898"/>
                </a:cubicBezTo>
                <a:cubicBezTo>
                  <a:pt x="63262" y="53617"/>
                  <a:pt x="63899" y="53337"/>
                  <a:pt x="64516" y="53000"/>
                </a:cubicBezTo>
                <a:cubicBezTo>
                  <a:pt x="66687" y="51839"/>
                  <a:pt x="68634" y="50248"/>
                  <a:pt x="70150" y="48302"/>
                </a:cubicBezTo>
                <a:close/>
                <a:moveTo>
                  <a:pt x="40859" y="67299"/>
                </a:moveTo>
                <a:cubicBezTo>
                  <a:pt x="41008" y="67318"/>
                  <a:pt x="41158" y="67318"/>
                  <a:pt x="41308" y="67337"/>
                </a:cubicBezTo>
                <a:cubicBezTo>
                  <a:pt x="40877" y="67468"/>
                  <a:pt x="40447" y="67599"/>
                  <a:pt x="40016" y="67711"/>
                </a:cubicBezTo>
                <a:cubicBezTo>
                  <a:pt x="40297" y="67580"/>
                  <a:pt x="40578" y="67449"/>
                  <a:pt x="40859" y="67299"/>
                </a:cubicBezTo>
                <a:close/>
                <a:moveTo>
                  <a:pt x="11698" y="39767"/>
                </a:moveTo>
                <a:cubicBezTo>
                  <a:pt x="11754" y="40778"/>
                  <a:pt x="11979" y="41770"/>
                  <a:pt x="12391" y="42724"/>
                </a:cubicBezTo>
                <a:cubicBezTo>
                  <a:pt x="12990" y="44184"/>
                  <a:pt x="13944" y="45382"/>
                  <a:pt x="15273" y="46243"/>
                </a:cubicBezTo>
                <a:cubicBezTo>
                  <a:pt x="15779" y="46561"/>
                  <a:pt x="16321" y="46823"/>
                  <a:pt x="16883" y="47067"/>
                </a:cubicBezTo>
                <a:cubicBezTo>
                  <a:pt x="17033" y="49238"/>
                  <a:pt x="17519" y="51371"/>
                  <a:pt x="18474" y="53337"/>
                </a:cubicBezTo>
                <a:cubicBezTo>
                  <a:pt x="18848" y="54104"/>
                  <a:pt x="19335" y="54853"/>
                  <a:pt x="19859" y="55545"/>
                </a:cubicBezTo>
                <a:cubicBezTo>
                  <a:pt x="19896" y="55863"/>
                  <a:pt x="19934" y="56182"/>
                  <a:pt x="19990" y="56481"/>
                </a:cubicBezTo>
                <a:cubicBezTo>
                  <a:pt x="20439" y="59270"/>
                  <a:pt x="21749" y="61890"/>
                  <a:pt x="23546" y="64080"/>
                </a:cubicBezTo>
                <a:cubicBezTo>
                  <a:pt x="24800" y="65615"/>
                  <a:pt x="26391" y="66850"/>
                  <a:pt x="28113" y="67823"/>
                </a:cubicBezTo>
                <a:cubicBezTo>
                  <a:pt x="27888" y="67786"/>
                  <a:pt x="27645" y="67730"/>
                  <a:pt x="27420" y="67674"/>
                </a:cubicBezTo>
                <a:cubicBezTo>
                  <a:pt x="24351" y="66906"/>
                  <a:pt x="21805" y="65821"/>
                  <a:pt x="19091" y="64192"/>
                </a:cubicBezTo>
                <a:cubicBezTo>
                  <a:pt x="14468" y="61441"/>
                  <a:pt x="10519" y="57642"/>
                  <a:pt x="7749" y="53037"/>
                </a:cubicBezTo>
                <a:cubicBezTo>
                  <a:pt x="7599" y="51072"/>
                  <a:pt x="7787" y="49069"/>
                  <a:pt x="8273" y="47142"/>
                </a:cubicBezTo>
                <a:cubicBezTo>
                  <a:pt x="8947" y="44503"/>
                  <a:pt x="10107" y="41995"/>
                  <a:pt x="11698" y="39767"/>
                </a:cubicBezTo>
                <a:close/>
                <a:moveTo>
                  <a:pt x="53723" y="0"/>
                </a:moveTo>
                <a:cubicBezTo>
                  <a:pt x="49841" y="0"/>
                  <a:pt x="45941" y="1120"/>
                  <a:pt x="42768" y="3307"/>
                </a:cubicBezTo>
                <a:cubicBezTo>
                  <a:pt x="42319" y="3607"/>
                  <a:pt x="41851" y="3963"/>
                  <a:pt x="41364" y="4337"/>
                </a:cubicBezTo>
                <a:cubicBezTo>
                  <a:pt x="40765" y="4243"/>
                  <a:pt x="40147" y="4150"/>
                  <a:pt x="39548" y="4075"/>
                </a:cubicBezTo>
                <a:cubicBezTo>
                  <a:pt x="38657" y="3980"/>
                  <a:pt x="37764" y="3934"/>
                  <a:pt x="36872" y="3934"/>
                </a:cubicBezTo>
                <a:cubicBezTo>
                  <a:pt x="31053" y="3934"/>
                  <a:pt x="25272" y="5887"/>
                  <a:pt x="20420" y="9035"/>
                </a:cubicBezTo>
                <a:cubicBezTo>
                  <a:pt x="14880" y="12610"/>
                  <a:pt x="10388" y="17607"/>
                  <a:pt x="6720" y="23053"/>
                </a:cubicBezTo>
                <a:cubicBezTo>
                  <a:pt x="2920" y="28743"/>
                  <a:pt x="1" y="35388"/>
                  <a:pt x="487" y="42369"/>
                </a:cubicBezTo>
                <a:cubicBezTo>
                  <a:pt x="843" y="47441"/>
                  <a:pt x="2714" y="52214"/>
                  <a:pt x="5503" y="56406"/>
                </a:cubicBezTo>
                <a:cubicBezTo>
                  <a:pt x="6476" y="60655"/>
                  <a:pt x="8835" y="64567"/>
                  <a:pt x="12353" y="67262"/>
                </a:cubicBezTo>
                <a:cubicBezTo>
                  <a:pt x="15879" y="69970"/>
                  <a:pt x="20111" y="70895"/>
                  <a:pt x="24414" y="70895"/>
                </a:cubicBezTo>
                <a:cubicBezTo>
                  <a:pt x="24543" y="70895"/>
                  <a:pt x="24671" y="70894"/>
                  <a:pt x="24800" y="70893"/>
                </a:cubicBezTo>
                <a:cubicBezTo>
                  <a:pt x="27636" y="71786"/>
                  <a:pt x="30590" y="72236"/>
                  <a:pt x="33544" y="72236"/>
                </a:cubicBezTo>
                <a:cubicBezTo>
                  <a:pt x="36224" y="72236"/>
                  <a:pt x="38904" y="71865"/>
                  <a:pt x="41495" y="71117"/>
                </a:cubicBezTo>
                <a:cubicBezTo>
                  <a:pt x="41673" y="71120"/>
                  <a:pt x="41850" y="71121"/>
                  <a:pt x="42028" y="71121"/>
                </a:cubicBezTo>
                <a:cubicBezTo>
                  <a:pt x="44657" y="71121"/>
                  <a:pt x="47280" y="70864"/>
                  <a:pt x="49805" y="70444"/>
                </a:cubicBezTo>
                <a:cubicBezTo>
                  <a:pt x="55364" y="69545"/>
                  <a:pt x="60904" y="67355"/>
                  <a:pt x="65265" y="63724"/>
                </a:cubicBezTo>
                <a:cubicBezTo>
                  <a:pt x="67361" y="61984"/>
                  <a:pt x="69158" y="59813"/>
                  <a:pt x="70412" y="57379"/>
                </a:cubicBezTo>
                <a:cubicBezTo>
                  <a:pt x="72022" y="54254"/>
                  <a:pt x="72714" y="50735"/>
                  <a:pt x="72920" y="47235"/>
                </a:cubicBezTo>
                <a:cubicBezTo>
                  <a:pt x="72995" y="45831"/>
                  <a:pt x="72995" y="44428"/>
                  <a:pt x="72883" y="43005"/>
                </a:cubicBezTo>
                <a:cubicBezTo>
                  <a:pt x="73538" y="41040"/>
                  <a:pt x="73893" y="38962"/>
                  <a:pt x="74080" y="36904"/>
                </a:cubicBezTo>
                <a:lnTo>
                  <a:pt x="74099" y="36904"/>
                </a:lnTo>
                <a:cubicBezTo>
                  <a:pt x="74548" y="32168"/>
                  <a:pt x="74155" y="27396"/>
                  <a:pt x="72995" y="22791"/>
                </a:cubicBezTo>
                <a:cubicBezTo>
                  <a:pt x="73444" y="19273"/>
                  <a:pt x="72976" y="15660"/>
                  <a:pt x="71591" y="12310"/>
                </a:cubicBezTo>
                <a:cubicBezTo>
                  <a:pt x="69326" y="6882"/>
                  <a:pt x="64928" y="2447"/>
                  <a:pt x="59220" y="781"/>
                </a:cubicBezTo>
                <a:cubicBezTo>
                  <a:pt x="57446" y="259"/>
                  <a:pt x="55587" y="0"/>
                  <a:pt x="5372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2">
  <p:cSld name="TITLE_ONLY_1_1">
    <p:spTree>
      <p:nvGrpSpPr>
        <p:cNvPr id="1" name="Shape 312"/>
        <p:cNvGrpSpPr/>
        <p:nvPr/>
      </p:nvGrpSpPr>
      <p:grpSpPr>
        <a:xfrm>
          <a:off x="0" y="0"/>
          <a:ext cx="0" cy="0"/>
          <a:chOff x="0" y="0"/>
          <a:chExt cx="0" cy="0"/>
        </a:xfrm>
      </p:grpSpPr>
      <p:sp>
        <p:nvSpPr>
          <p:cNvPr id="313" name="Google Shape;313;p25"/>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pic>
        <p:nvPicPr>
          <p:cNvPr id="314" name="Google Shape;314;p25"/>
          <p:cNvPicPr preferRelativeResize="0"/>
          <p:nvPr/>
        </p:nvPicPr>
        <p:blipFill>
          <a:blip r:embed="rId2">
            <a:alphaModFix/>
          </a:blip>
          <a:stretch>
            <a:fillRect/>
          </a:stretch>
        </p:blipFill>
        <p:spPr>
          <a:xfrm rot="4139277">
            <a:off x="-3527310" y="-1057725"/>
            <a:ext cx="4980671" cy="5143500"/>
          </a:xfrm>
          <a:prstGeom prst="rect">
            <a:avLst/>
          </a:prstGeom>
          <a:noFill/>
          <a:ln>
            <a:noFill/>
          </a:ln>
        </p:spPr>
      </p:pic>
      <p:pic>
        <p:nvPicPr>
          <p:cNvPr id="315" name="Google Shape;315;p25"/>
          <p:cNvPicPr preferRelativeResize="0"/>
          <p:nvPr/>
        </p:nvPicPr>
        <p:blipFill>
          <a:blip r:embed="rId3">
            <a:alphaModFix/>
          </a:blip>
          <a:stretch>
            <a:fillRect/>
          </a:stretch>
        </p:blipFill>
        <p:spPr>
          <a:xfrm rot="5400000">
            <a:off x="6824950" y="-1481107"/>
            <a:ext cx="5435349" cy="2361565"/>
          </a:xfrm>
          <a:prstGeom prst="rect">
            <a:avLst/>
          </a:prstGeom>
          <a:noFill/>
          <a:ln>
            <a:noFill/>
          </a:ln>
        </p:spPr>
      </p:pic>
      <p:pic>
        <p:nvPicPr>
          <p:cNvPr id="316" name="Google Shape;316;p25"/>
          <p:cNvPicPr preferRelativeResize="0"/>
          <p:nvPr/>
        </p:nvPicPr>
        <p:blipFill>
          <a:blip r:embed="rId4">
            <a:alphaModFix/>
          </a:blip>
          <a:stretch>
            <a:fillRect/>
          </a:stretch>
        </p:blipFill>
        <p:spPr>
          <a:xfrm rot="-5798424" flipH="1">
            <a:off x="392433" y="4684699"/>
            <a:ext cx="1111399" cy="1266700"/>
          </a:xfrm>
          <a:prstGeom prst="rect">
            <a:avLst/>
          </a:prstGeom>
          <a:noFill/>
          <a:ln>
            <a:noFill/>
          </a:ln>
        </p:spPr>
      </p:pic>
      <p:pic>
        <p:nvPicPr>
          <p:cNvPr id="317" name="Google Shape;317;p25"/>
          <p:cNvPicPr preferRelativeResize="0"/>
          <p:nvPr/>
        </p:nvPicPr>
        <p:blipFill>
          <a:blip r:embed="rId5">
            <a:alphaModFix/>
          </a:blip>
          <a:stretch>
            <a:fillRect/>
          </a:stretch>
        </p:blipFill>
        <p:spPr>
          <a:xfrm>
            <a:off x="8809903" y="381000"/>
            <a:ext cx="1213893" cy="1520749"/>
          </a:xfrm>
          <a:prstGeom prst="rect">
            <a:avLst/>
          </a:prstGeom>
          <a:noFill/>
          <a:ln>
            <a:noFill/>
          </a:ln>
        </p:spPr>
      </p:pic>
      <p:sp>
        <p:nvSpPr>
          <p:cNvPr id="318" name="Google Shape;318;p25"/>
          <p:cNvSpPr/>
          <p:nvPr/>
        </p:nvSpPr>
        <p:spPr>
          <a:xfrm flipH="1">
            <a:off x="-403088" y="4140053"/>
            <a:ext cx="1213844" cy="1176199"/>
          </a:xfrm>
          <a:custGeom>
            <a:avLst/>
            <a:gdLst/>
            <a:ahLst/>
            <a:cxnLst/>
            <a:rect l="l" t="t" r="r" b="b"/>
            <a:pathLst>
              <a:path w="74549" h="72237" extrusionOk="0">
                <a:moveTo>
                  <a:pt x="43236" y="8174"/>
                </a:moveTo>
                <a:cubicBezTo>
                  <a:pt x="43947" y="8380"/>
                  <a:pt x="44639" y="8642"/>
                  <a:pt x="45332" y="8941"/>
                </a:cubicBezTo>
                <a:cubicBezTo>
                  <a:pt x="46530" y="9447"/>
                  <a:pt x="47653" y="10083"/>
                  <a:pt x="48738" y="10813"/>
                </a:cubicBezTo>
                <a:cubicBezTo>
                  <a:pt x="47915" y="10495"/>
                  <a:pt x="47091" y="10176"/>
                  <a:pt x="46249" y="9896"/>
                </a:cubicBezTo>
                <a:cubicBezTo>
                  <a:pt x="45014" y="9484"/>
                  <a:pt x="43722" y="9128"/>
                  <a:pt x="42412" y="8866"/>
                </a:cubicBezTo>
                <a:cubicBezTo>
                  <a:pt x="42468" y="8829"/>
                  <a:pt x="42524" y="8773"/>
                  <a:pt x="42581" y="8717"/>
                </a:cubicBezTo>
                <a:cubicBezTo>
                  <a:pt x="42805" y="8529"/>
                  <a:pt x="43011" y="8361"/>
                  <a:pt x="43236" y="8174"/>
                </a:cubicBezTo>
                <a:close/>
                <a:moveTo>
                  <a:pt x="34738" y="11917"/>
                </a:moveTo>
                <a:lnTo>
                  <a:pt x="34738" y="11917"/>
                </a:lnTo>
                <a:cubicBezTo>
                  <a:pt x="33784" y="13040"/>
                  <a:pt x="32904" y="14219"/>
                  <a:pt x="32081" y="15436"/>
                </a:cubicBezTo>
                <a:cubicBezTo>
                  <a:pt x="31713" y="15324"/>
                  <a:pt x="31333" y="15273"/>
                  <a:pt x="30950" y="15273"/>
                </a:cubicBezTo>
                <a:cubicBezTo>
                  <a:pt x="30690" y="15273"/>
                  <a:pt x="30429" y="15297"/>
                  <a:pt x="30172" y="15342"/>
                </a:cubicBezTo>
                <a:cubicBezTo>
                  <a:pt x="31407" y="13807"/>
                  <a:pt x="32904" y="12591"/>
                  <a:pt x="34738" y="11917"/>
                </a:cubicBezTo>
                <a:close/>
                <a:moveTo>
                  <a:pt x="39399" y="11692"/>
                </a:moveTo>
                <a:cubicBezTo>
                  <a:pt x="40671" y="13302"/>
                  <a:pt x="42730" y="14219"/>
                  <a:pt x="44302" y="15492"/>
                </a:cubicBezTo>
                <a:cubicBezTo>
                  <a:pt x="46174" y="17008"/>
                  <a:pt x="47147" y="19348"/>
                  <a:pt x="47222" y="21706"/>
                </a:cubicBezTo>
                <a:cubicBezTo>
                  <a:pt x="45908" y="21482"/>
                  <a:pt x="44582" y="21365"/>
                  <a:pt x="43272" y="21365"/>
                </a:cubicBezTo>
                <a:cubicBezTo>
                  <a:pt x="42941" y="21365"/>
                  <a:pt x="42610" y="21373"/>
                  <a:pt x="42281" y="21388"/>
                </a:cubicBezTo>
                <a:cubicBezTo>
                  <a:pt x="40278" y="21481"/>
                  <a:pt x="38276" y="21837"/>
                  <a:pt x="36348" y="22417"/>
                </a:cubicBezTo>
                <a:lnTo>
                  <a:pt x="36123" y="22417"/>
                </a:lnTo>
                <a:cubicBezTo>
                  <a:pt x="35992" y="20714"/>
                  <a:pt x="35599" y="18898"/>
                  <a:pt x="34682" y="17495"/>
                </a:cubicBezTo>
                <a:cubicBezTo>
                  <a:pt x="35225" y="16671"/>
                  <a:pt x="35786" y="15866"/>
                  <a:pt x="36385" y="15118"/>
                </a:cubicBezTo>
                <a:cubicBezTo>
                  <a:pt x="37321" y="13920"/>
                  <a:pt x="38332" y="12778"/>
                  <a:pt x="39399" y="11692"/>
                </a:cubicBezTo>
                <a:close/>
                <a:moveTo>
                  <a:pt x="33222" y="19909"/>
                </a:moveTo>
                <a:cubicBezTo>
                  <a:pt x="33503" y="20714"/>
                  <a:pt x="33690" y="21556"/>
                  <a:pt x="33765" y="22417"/>
                </a:cubicBezTo>
                <a:cubicBezTo>
                  <a:pt x="33335" y="22436"/>
                  <a:pt x="32904" y="22454"/>
                  <a:pt x="32474" y="22492"/>
                </a:cubicBezTo>
                <a:cubicBezTo>
                  <a:pt x="32286" y="22511"/>
                  <a:pt x="32118" y="22529"/>
                  <a:pt x="31931" y="22548"/>
                </a:cubicBezTo>
                <a:cubicBezTo>
                  <a:pt x="31950" y="22473"/>
                  <a:pt x="31987" y="22380"/>
                  <a:pt x="32024" y="22323"/>
                </a:cubicBezTo>
                <a:cubicBezTo>
                  <a:pt x="32380" y="21500"/>
                  <a:pt x="32792" y="20695"/>
                  <a:pt x="33222" y="19909"/>
                </a:cubicBezTo>
                <a:close/>
                <a:moveTo>
                  <a:pt x="30722" y="17590"/>
                </a:moveTo>
                <a:cubicBezTo>
                  <a:pt x="30164" y="18594"/>
                  <a:pt x="29626" y="19598"/>
                  <a:pt x="29161" y="20639"/>
                </a:cubicBezTo>
                <a:cubicBezTo>
                  <a:pt x="28805" y="21444"/>
                  <a:pt x="28487" y="22267"/>
                  <a:pt x="28188" y="23072"/>
                </a:cubicBezTo>
                <a:cubicBezTo>
                  <a:pt x="27626" y="23203"/>
                  <a:pt x="27065" y="23315"/>
                  <a:pt x="26503" y="23465"/>
                </a:cubicBezTo>
                <a:cubicBezTo>
                  <a:pt x="26522" y="23222"/>
                  <a:pt x="26541" y="22979"/>
                  <a:pt x="26578" y="22754"/>
                </a:cubicBezTo>
                <a:cubicBezTo>
                  <a:pt x="26728" y="21594"/>
                  <a:pt x="27139" y="20471"/>
                  <a:pt x="27813" y="19535"/>
                </a:cubicBezTo>
                <a:cubicBezTo>
                  <a:pt x="28463" y="18644"/>
                  <a:pt x="29554" y="17661"/>
                  <a:pt x="30722" y="17590"/>
                </a:cubicBezTo>
                <a:close/>
                <a:moveTo>
                  <a:pt x="43865" y="12164"/>
                </a:moveTo>
                <a:cubicBezTo>
                  <a:pt x="44198" y="12256"/>
                  <a:pt x="44531" y="12349"/>
                  <a:pt x="44845" y="12460"/>
                </a:cubicBezTo>
                <a:cubicBezTo>
                  <a:pt x="49075" y="13770"/>
                  <a:pt x="53137" y="15866"/>
                  <a:pt x="56581" y="18711"/>
                </a:cubicBezTo>
                <a:cubicBezTo>
                  <a:pt x="57123" y="19460"/>
                  <a:pt x="57647" y="20227"/>
                  <a:pt x="58134" y="20995"/>
                </a:cubicBezTo>
                <a:cubicBezTo>
                  <a:pt x="58939" y="22211"/>
                  <a:pt x="59669" y="23484"/>
                  <a:pt x="60343" y="24794"/>
                </a:cubicBezTo>
                <a:cubicBezTo>
                  <a:pt x="59096" y="24467"/>
                  <a:pt x="57799" y="24309"/>
                  <a:pt x="56497" y="24309"/>
                </a:cubicBezTo>
                <a:cubicBezTo>
                  <a:pt x="55863" y="24309"/>
                  <a:pt x="55228" y="24346"/>
                  <a:pt x="54597" y="24420"/>
                </a:cubicBezTo>
                <a:cubicBezTo>
                  <a:pt x="53062" y="23521"/>
                  <a:pt x="51396" y="22810"/>
                  <a:pt x="49674" y="22286"/>
                </a:cubicBezTo>
                <a:cubicBezTo>
                  <a:pt x="49730" y="20976"/>
                  <a:pt x="49543" y="19628"/>
                  <a:pt x="49094" y="18281"/>
                </a:cubicBezTo>
                <a:cubicBezTo>
                  <a:pt x="48626" y="16933"/>
                  <a:pt x="47915" y="15698"/>
                  <a:pt x="46960" y="14612"/>
                </a:cubicBezTo>
                <a:cubicBezTo>
                  <a:pt x="46099" y="13620"/>
                  <a:pt x="44976" y="12909"/>
                  <a:pt x="43891" y="12179"/>
                </a:cubicBezTo>
                <a:cubicBezTo>
                  <a:pt x="43877" y="12179"/>
                  <a:pt x="43873" y="12169"/>
                  <a:pt x="43865" y="12164"/>
                </a:cubicBezTo>
                <a:close/>
                <a:moveTo>
                  <a:pt x="27270" y="26160"/>
                </a:moveTo>
                <a:lnTo>
                  <a:pt x="27270" y="26160"/>
                </a:lnTo>
                <a:cubicBezTo>
                  <a:pt x="27196" y="26441"/>
                  <a:pt x="27139" y="26722"/>
                  <a:pt x="27065" y="27003"/>
                </a:cubicBezTo>
                <a:cubicBezTo>
                  <a:pt x="26990" y="26759"/>
                  <a:pt x="26896" y="26535"/>
                  <a:pt x="26840" y="26291"/>
                </a:cubicBezTo>
                <a:cubicBezTo>
                  <a:pt x="26971" y="26254"/>
                  <a:pt x="27121" y="26198"/>
                  <a:pt x="27270" y="26160"/>
                </a:cubicBezTo>
                <a:close/>
                <a:moveTo>
                  <a:pt x="41327" y="25599"/>
                </a:moveTo>
                <a:lnTo>
                  <a:pt x="41327" y="25599"/>
                </a:lnTo>
                <a:cubicBezTo>
                  <a:pt x="42861" y="25842"/>
                  <a:pt x="44396" y="26198"/>
                  <a:pt x="45856" y="26722"/>
                </a:cubicBezTo>
                <a:cubicBezTo>
                  <a:pt x="45725" y="26946"/>
                  <a:pt x="45594" y="27152"/>
                  <a:pt x="45444" y="27358"/>
                </a:cubicBezTo>
                <a:cubicBezTo>
                  <a:pt x="44153" y="26610"/>
                  <a:pt x="42768" y="26011"/>
                  <a:pt x="41327" y="25599"/>
                </a:cubicBezTo>
                <a:close/>
                <a:moveTo>
                  <a:pt x="52488" y="3826"/>
                </a:moveTo>
                <a:cubicBezTo>
                  <a:pt x="54117" y="3826"/>
                  <a:pt x="55737" y="4233"/>
                  <a:pt x="57217" y="4955"/>
                </a:cubicBezTo>
                <a:cubicBezTo>
                  <a:pt x="59781" y="6227"/>
                  <a:pt x="61840" y="8099"/>
                  <a:pt x="63655" y="10326"/>
                </a:cubicBezTo>
                <a:cubicBezTo>
                  <a:pt x="66837" y="14219"/>
                  <a:pt x="68915" y="19254"/>
                  <a:pt x="70056" y="24270"/>
                </a:cubicBezTo>
                <a:cubicBezTo>
                  <a:pt x="70000" y="24569"/>
                  <a:pt x="69925" y="24850"/>
                  <a:pt x="69832" y="25150"/>
                </a:cubicBezTo>
                <a:cubicBezTo>
                  <a:pt x="69364" y="26722"/>
                  <a:pt x="68690" y="28219"/>
                  <a:pt x="67829" y="29604"/>
                </a:cubicBezTo>
                <a:cubicBezTo>
                  <a:pt x="67492" y="29211"/>
                  <a:pt x="67155" y="28837"/>
                  <a:pt x="66781" y="28481"/>
                </a:cubicBezTo>
                <a:cubicBezTo>
                  <a:pt x="66556" y="27733"/>
                  <a:pt x="66294" y="26984"/>
                  <a:pt x="65976" y="26273"/>
                </a:cubicBezTo>
                <a:cubicBezTo>
                  <a:pt x="64554" y="22941"/>
                  <a:pt x="62345" y="20059"/>
                  <a:pt x="59687" y="17607"/>
                </a:cubicBezTo>
                <a:cubicBezTo>
                  <a:pt x="58752" y="16278"/>
                  <a:pt x="57741" y="14987"/>
                  <a:pt x="56693" y="13751"/>
                </a:cubicBezTo>
                <a:cubicBezTo>
                  <a:pt x="54540" y="11225"/>
                  <a:pt x="52051" y="8922"/>
                  <a:pt x="49187" y="7219"/>
                </a:cubicBezTo>
                <a:cubicBezTo>
                  <a:pt x="48289" y="6676"/>
                  <a:pt x="47353" y="6227"/>
                  <a:pt x="46399" y="5816"/>
                </a:cubicBezTo>
                <a:cubicBezTo>
                  <a:pt x="47540" y="5104"/>
                  <a:pt x="48738" y="4505"/>
                  <a:pt x="50030" y="4150"/>
                </a:cubicBezTo>
                <a:cubicBezTo>
                  <a:pt x="50840" y="3930"/>
                  <a:pt x="51665" y="3826"/>
                  <a:pt x="52488" y="3826"/>
                </a:cubicBezTo>
                <a:close/>
                <a:moveTo>
                  <a:pt x="24594" y="27040"/>
                </a:moveTo>
                <a:cubicBezTo>
                  <a:pt x="24837" y="27864"/>
                  <a:pt x="25174" y="28650"/>
                  <a:pt x="25605" y="29398"/>
                </a:cubicBezTo>
                <a:cubicBezTo>
                  <a:pt x="25418" y="29567"/>
                  <a:pt x="25212" y="29735"/>
                  <a:pt x="25024" y="29904"/>
                </a:cubicBezTo>
                <a:cubicBezTo>
                  <a:pt x="24482" y="30428"/>
                  <a:pt x="23958" y="30970"/>
                  <a:pt x="23471" y="31551"/>
                </a:cubicBezTo>
                <a:cubicBezTo>
                  <a:pt x="23321" y="31532"/>
                  <a:pt x="23172" y="31495"/>
                  <a:pt x="23022" y="31476"/>
                </a:cubicBezTo>
                <a:cubicBezTo>
                  <a:pt x="22872" y="31457"/>
                  <a:pt x="22741" y="31438"/>
                  <a:pt x="22591" y="31420"/>
                </a:cubicBezTo>
                <a:cubicBezTo>
                  <a:pt x="23059" y="30016"/>
                  <a:pt x="23546" y="28631"/>
                  <a:pt x="24089" y="27265"/>
                </a:cubicBezTo>
                <a:lnTo>
                  <a:pt x="24089" y="27246"/>
                </a:lnTo>
                <a:cubicBezTo>
                  <a:pt x="24257" y="27190"/>
                  <a:pt x="24426" y="27115"/>
                  <a:pt x="24594" y="27040"/>
                </a:cubicBezTo>
                <a:close/>
                <a:moveTo>
                  <a:pt x="33222" y="28425"/>
                </a:moveTo>
                <a:lnTo>
                  <a:pt x="33222" y="28425"/>
                </a:lnTo>
                <a:cubicBezTo>
                  <a:pt x="32923" y="29361"/>
                  <a:pt x="32549" y="30297"/>
                  <a:pt x="32081" y="31158"/>
                </a:cubicBezTo>
                <a:cubicBezTo>
                  <a:pt x="31987" y="31326"/>
                  <a:pt x="31893" y="31476"/>
                  <a:pt x="31800" y="31644"/>
                </a:cubicBezTo>
                <a:cubicBezTo>
                  <a:pt x="31107" y="31364"/>
                  <a:pt x="30434" y="31008"/>
                  <a:pt x="29835" y="30559"/>
                </a:cubicBezTo>
                <a:cubicBezTo>
                  <a:pt x="29835" y="30372"/>
                  <a:pt x="29853" y="30184"/>
                  <a:pt x="29872" y="29979"/>
                </a:cubicBezTo>
                <a:cubicBezTo>
                  <a:pt x="29966" y="29904"/>
                  <a:pt x="30041" y="29829"/>
                  <a:pt x="30134" y="29754"/>
                </a:cubicBezTo>
                <a:cubicBezTo>
                  <a:pt x="31107" y="29192"/>
                  <a:pt x="32137" y="28743"/>
                  <a:pt x="33222" y="28425"/>
                </a:cubicBezTo>
                <a:close/>
                <a:moveTo>
                  <a:pt x="20270" y="29380"/>
                </a:moveTo>
                <a:lnTo>
                  <a:pt x="20270" y="29380"/>
                </a:lnTo>
                <a:cubicBezTo>
                  <a:pt x="20027" y="30091"/>
                  <a:pt x="19803" y="30802"/>
                  <a:pt x="19578" y="31495"/>
                </a:cubicBezTo>
                <a:cubicBezTo>
                  <a:pt x="18848" y="31607"/>
                  <a:pt x="18137" y="31794"/>
                  <a:pt x="17426" y="32037"/>
                </a:cubicBezTo>
                <a:cubicBezTo>
                  <a:pt x="17856" y="31513"/>
                  <a:pt x="18324" y="31027"/>
                  <a:pt x="18829" y="30559"/>
                </a:cubicBezTo>
                <a:cubicBezTo>
                  <a:pt x="19279" y="30147"/>
                  <a:pt x="19765" y="29754"/>
                  <a:pt x="20270" y="29380"/>
                </a:cubicBezTo>
                <a:close/>
                <a:moveTo>
                  <a:pt x="37097" y="27826"/>
                </a:moveTo>
                <a:cubicBezTo>
                  <a:pt x="39324" y="27826"/>
                  <a:pt x="41532" y="28425"/>
                  <a:pt x="43535" y="29473"/>
                </a:cubicBezTo>
                <a:cubicBezTo>
                  <a:pt x="43385" y="29604"/>
                  <a:pt x="43217" y="29735"/>
                  <a:pt x="43067" y="29866"/>
                </a:cubicBezTo>
                <a:cubicBezTo>
                  <a:pt x="41020" y="31460"/>
                  <a:pt x="38322" y="32349"/>
                  <a:pt x="35678" y="32349"/>
                </a:cubicBezTo>
                <a:cubicBezTo>
                  <a:pt x="35155" y="32349"/>
                  <a:pt x="34634" y="32314"/>
                  <a:pt x="34121" y="32243"/>
                </a:cubicBezTo>
                <a:cubicBezTo>
                  <a:pt x="34851" y="30877"/>
                  <a:pt x="35393" y="29417"/>
                  <a:pt x="35730" y="27901"/>
                </a:cubicBezTo>
                <a:cubicBezTo>
                  <a:pt x="36180" y="27845"/>
                  <a:pt x="36647" y="27826"/>
                  <a:pt x="37097" y="27826"/>
                </a:cubicBezTo>
                <a:close/>
                <a:moveTo>
                  <a:pt x="37114" y="7311"/>
                </a:moveTo>
                <a:cubicBezTo>
                  <a:pt x="37658" y="7311"/>
                  <a:pt x="38202" y="7330"/>
                  <a:pt x="38744" y="7369"/>
                </a:cubicBezTo>
                <a:cubicBezTo>
                  <a:pt x="38650" y="7556"/>
                  <a:pt x="38575" y="7762"/>
                  <a:pt x="38519" y="7949"/>
                </a:cubicBezTo>
                <a:cubicBezTo>
                  <a:pt x="38332" y="8136"/>
                  <a:pt x="38145" y="8305"/>
                  <a:pt x="37976" y="8473"/>
                </a:cubicBezTo>
                <a:cubicBezTo>
                  <a:pt x="37471" y="8492"/>
                  <a:pt x="36966" y="8511"/>
                  <a:pt x="36479" y="8586"/>
                </a:cubicBezTo>
                <a:cubicBezTo>
                  <a:pt x="33110" y="9016"/>
                  <a:pt x="30228" y="10701"/>
                  <a:pt x="28113" y="13340"/>
                </a:cubicBezTo>
                <a:cubicBezTo>
                  <a:pt x="26016" y="15960"/>
                  <a:pt x="24557" y="19029"/>
                  <a:pt x="23190" y="22080"/>
                </a:cubicBezTo>
                <a:cubicBezTo>
                  <a:pt x="22722" y="23091"/>
                  <a:pt x="22292" y="24120"/>
                  <a:pt x="21880" y="25150"/>
                </a:cubicBezTo>
                <a:cubicBezTo>
                  <a:pt x="20270" y="25917"/>
                  <a:pt x="18754" y="26853"/>
                  <a:pt x="17388" y="27995"/>
                </a:cubicBezTo>
                <a:cubicBezTo>
                  <a:pt x="15816" y="29286"/>
                  <a:pt x="14375" y="30989"/>
                  <a:pt x="13345" y="32898"/>
                </a:cubicBezTo>
                <a:cubicBezTo>
                  <a:pt x="12222" y="31195"/>
                  <a:pt x="11773" y="29192"/>
                  <a:pt x="11904" y="27096"/>
                </a:cubicBezTo>
                <a:cubicBezTo>
                  <a:pt x="12222" y="21706"/>
                  <a:pt x="15779" y="15604"/>
                  <a:pt x="21319" y="14275"/>
                </a:cubicBezTo>
                <a:cubicBezTo>
                  <a:pt x="22329" y="14032"/>
                  <a:pt x="22292" y="12853"/>
                  <a:pt x="21674" y="12329"/>
                </a:cubicBezTo>
                <a:cubicBezTo>
                  <a:pt x="23639" y="10981"/>
                  <a:pt x="25754" y="9840"/>
                  <a:pt x="28000" y="9016"/>
                </a:cubicBezTo>
                <a:lnTo>
                  <a:pt x="28000" y="8997"/>
                </a:lnTo>
                <a:cubicBezTo>
                  <a:pt x="30914" y="7931"/>
                  <a:pt x="34017" y="7311"/>
                  <a:pt x="37114" y="7311"/>
                </a:cubicBezTo>
                <a:close/>
                <a:moveTo>
                  <a:pt x="29760" y="33291"/>
                </a:moveTo>
                <a:lnTo>
                  <a:pt x="29760" y="33291"/>
                </a:lnTo>
                <a:cubicBezTo>
                  <a:pt x="29966" y="33404"/>
                  <a:pt x="30172" y="33516"/>
                  <a:pt x="30396" y="33610"/>
                </a:cubicBezTo>
                <a:cubicBezTo>
                  <a:pt x="30228" y="33797"/>
                  <a:pt x="30059" y="33984"/>
                  <a:pt x="29891" y="34152"/>
                </a:cubicBezTo>
                <a:cubicBezTo>
                  <a:pt x="29853" y="34134"/>
                  <a:pt x="29816" y="34115"/>
                  <a:pt x="29778" y="34096"/>
                </a:cubicBezTo>
                <a:cubicBezTo>
                  <a:pt x="29778" y="34059"/>
                  <a:pt x="29778" y="34040"/>
                  <a:pt x="29778" y="34021"/>
                </a:cubicBezTo>
                <a:cubicBezTo>
                  <a:pt x="29760" y="33778"/>
                  <a:pt x="29760" y="33535"/>
                  <a:pt x="29760" y="33291"/>
                </a:cubicBezTo>
                <a:close/>
                <a:moveTo>
                  <a:pt x="70917" y="29567"/>
                </a:moveTo>
                <a:cubicBezTo>
                  <a:pt x="71086" y="31345"/>
                  <a:pt x="71105" y="33123"/>
                  <a:pt x="71030" y="34882"/>
                </a:cubicBezTo>
                <a:lnTo>
                  <a:pt x="71030" y="34901"/>
                </a:lnTo>
                <a:cubicBezTo>
                  <a:pt x="70599" y="33872"/>
                  <a:pt x="70113" y="32880"/>
                  <a:pt x="69532" y="31944"/>
                </a:cubicBezTo>
                <a:cubicBezTo>
                  <a:pt x="70038" y="31176"/>
                  <a:pt x="70506" y="30390"/>
                  <a:pt x="70917" y="29567"/>
                </a:cubicBezTo>
                <a:close/>
                <a:moveTo>
                  <a:pt x="58246" y="27208"/>
                </a:moveTo>
                <a:cubicBezTo>
                  <a:pt x="59051" y="27339"/>
                  <a:pt x="59931" y="27545"/>
                  <a:pt x="60754" y="27826"/>
                </a:cubicBezTo>
                <a:cubicBezTo>
                  <a:pt x="61147" y="27976"/>
                  <a:pt x="61559" y="28163"/>
                  <a:pt x="61952" y="28350"/>
                </a:cubicBezTo>
                <a:cubicBezTo>
                  <a:pt x="62720" y="30353"/>
                  <a:pt x="63281" y="32412"/>
                  <a:pt x="63580" y="34508"/>
                </a:cubicBezTo>
                <a:cubicBezTo>
                  <a:pt x="63356" y="34695"/>
                  <a:pt x="63131" y="34882"/>
                  <a:pt x="62888" y="35051"/>
                </a:cubicBezTo>
                <a:cubicBezTo>
                  <a:pt x="62177" y="32580"/>
                  <a:pt x="60941" y="30259"/>
                  <a:pt x="59276" y="28313"/>
                </a:cubicBezTo>
                <a:cubicBezTo>
                  <a:pt x="58958" y="27920"/>
                  <a:pt x="58602" y="27564"/>
                  <a:pt x="58246" y="27208"/>
                </a:cubicBezTo>
                <a:close/>
                <a:moveTo>
                  <a:pt x="18754" y="34190"/>
                </a:moveTo>
                <a:cubicBezTo>
                  <a:pt x="18530" y="34995"/>
                  <a:pt x="18324" y="35781"/>
                  <a:pt x="18118" y="36567"/>
                </a:cubicBezTo>
                <a:cubicBezTo>
                  <a:pt x="17369" y="36286"/>
                  <a:pt x="16658" y="35930"/>
                  <a:pt x="16003" y="35481"/>
                </a:cubicBezTo>
                <a:cubicBezTo>
                  <a:pt x="16845" y="34920"/>
                  <a:pt x="17781" y="34489"/>
                  <a:pt x="18754" y="34190"/>
                </a:cubicBezTo>
                <a:close/>
                <a:moveTo>
                  <a:pt x="26222" y="34845"/>
                </a:moveTo>
                <a:cubicBezTo>
                  <a:pt x="26335" y="34882"/>
                  <a:pt x="26428" y="34938"/>
                  <a:pt x="26541" y="34995"/>
                </a:cubicBezTo>
                <a:cubicBezTo>
                  <a:pt x="26578" y="35481"/>
                  <a:pt x="26653" y="35968"/>
                  <a:pt x="26709" y="36454"/>
                </a:cubicBezTo>
                <a:cubicBezTo>
                  <a:pt x="26278" y="36679"/>
                  <a:pt x="25829" y="36847"/>
                  <a:pt x="25361" y="36978"/>
                </a:cubicBezTo>
                <a:cubicBezTo>
                  <a:pt x="25380" y="36941"/>
                  <a:pt x="25380" y="36885"/>
                  <a:pt x="25399" y="36847"/>
                </a:cubicBezTo>
                <a:cubicBezTo>
                  <a:pt x="25492" y="36529"/>
                  <a:pt x="25605" y="36230"/>
                  <a:pt x="25736" y="35912"/>
                </a:cubicBezTo>
                <a:cubicBezTo>
                  <a:pt x="25754" y="35837"/>
                  <a:pt x="25792" y="35743"/>
                  <a:pt x="25829" y="35668"/>
                </a:cubicBezTo>
                <a:lnTo>
                  <a:pt x="25829" y="35668"/>
                </a:lnTo>
                <a:cubicBezTo>
                  <a:pt x="25826" y="35674"/>
                  <a:pt x="25825" y="35677"/>
                  <a:pt x="25825" y="35677"/>
                </a:cubicBezTo>
                <a:cubicBezTo>
                  <a:pt x="25822" y="35677"/>
                  <a:pt x="25999" y="35290"/>
                  <a:pt x="26016" y="35238"/>
                </a:cubicBezTo>
                <a:cubicBezTo>
                  <a:pt x="26073" y="35107"/>
                  <a:pt x="26147" y="34976"/>
                  <a:pt x="26222" y="34845"/>
                </a:cubicBezTo>
                <a:close/>
                <a:moveTo>
                  <a:pt x="53174" y="27564"/>
                </a:moveTo>
                <a:cubicBezTo>
                  <a:pt x="56506" y="29604"/>
                  <a:pt x="59145" y="32692"/>
                  <a:pt x="60212" y="36623"/>
                </a:cubicBezTo>
                <a:cubicBezTo>
                  <a:pt x="60230" y="36660"/>
                  <a:pt x="60249" y="36716"/>
                  <a:pt x="60249" y="36773"/>
                </a:cubicBezTo>
                <a:cubicBezTo>
                  <a:pt x="60249" y="36791"/>
                  <a:pt x="60249" y="36791"/>
                  <a:pt x="60230" y="36791"/>
                </a:cubicBezTo>
                <a:cubicBezTo>
                  <a:pt x="59556" y="37166"/>
                  <a:pt x="58845" y="37503"/>
                  <a:pt x="58115" y="37783"/>
                </a:cubicBezTo>
                <a:cubicBezTo>
                  <a:pt x="58003" y="36043"/>
                  <a:pt x="57498" y="34302"/>
                  <a:pt x="56768" y="32767"/>
                </a:cubicBezTo>
                <a:cubicBezTo>
                  <a:pt x="55813" y="30783"/>
                  <a:pt x="54428" y="29099"/>
                  <a:pt x="52762" y="27695"/>
                </a:cubicBezTo>
                <a:cubicBezTo>
                  <a:pt x="52912" y="27658"/>
                  <a:pt x="53043" y="27602"/>
                  <a:pt x="53174" y="27564"/>
                </a:cubicBezTo>
                <a:close/>
                <a:moveTo>
                  <a:pt x="47615" y="32487"/>
                </a:moveTo>
                <a:cubicBezTo>
                  <a:pt x="48308" y="33198"/>
                  <a:pt x="48963" y="33984"/>
                  <a:pt x="49506" y="34807"/>
                </a:cubicBezTo>
                <a:cubicBezTo>
                  <a:pt x="50329" y="36024"/>
                  <a:pt x="50984" y="37372"/>
                  <a:pt x="51433" y="38775"/>
                </a:cubicBezTo>
                <a:cubicBezTo>
                  <a:pt x="50928" y="38700"/>
                  <a:pt x="50423" y="38569"/>
                  <a:pt x="49899" y="38364"/>
                </a:cubicBezTo>
                <a:cubicBezTo>
                  <a:pt x="49075" y="38045"/>
                  <a:pt x="48233" y="37409"/>
                  <a:pt x="47765" y="36604"/>
                </a:cubicBezTo>
                <a:cubicBezTo>
                  <a:pt x="47091" y="35425"/>
                  <a:pt x="47129" y="34021"/>
                  <a:pt x="47503" y="32767"/>
                </a:cubicBezTo>
                <a:cubicBezTo>
                  <a:pt x="47540" y="32674"/>
                  <a:pt x="47578" y="32580"/>
                  <a:pt x="47615" y="32487"/>
                </a:cubicBezTo>
                <a:close/>
                <a:moveTo>
                  <a:pt x="50292" y="28949"/>
                </a:moveTo>
                <a:cubicBezTo>
                  <a:pt x="51789" y="30016"/>
                  <a:pt x="53099" y="31307"/>
                  <a:pt x="54054" y="32917"/>
                </a:cubicBezTo>
                <a:cubicBezTo>
                  <a:pt x="55083" y="34583"/>
                  <a:pt x="55738" y="36567"/>
                  <a:pt x="55738" y="38551"/>
                </a:cubicBezTo>
                <a:cubicBezTo>
                  <a:pt x="55195" y="38663"/>
                  <a:pt x="54653" y="38775"/>
                  <a:pt x="54129" y="38831"/>
                </a:cubicBezTo>
                <a:cubicBezTo>
                  <a:pt x="53923" y="37970"/>
                  <a:pt x="53661" y="37166"/>
                  <a:pt x="53324" y="36398"/>
                </a:cubicBezTo>
                <a:cubicBezTo>
                  <a:pt x="52351" y="34040"/>
                  <a:pt x="50872" y="31888"/>
                  <a:pt x="49019" y="30091"/>
                </a:cubicBezTo>
                <a:cubicBezTo>
                  <a:pt x="49075" y="30035"/>
                  <a:pt x="49131" y="29979"/>
                  <a:pt x="49187" y="29922"/>
                </a:cubicBezTo>
                <a:cubicBezTo>
                  <a:pt x="49524" y="29567"/>
                  <a:pt x="49899" y="29249"/>
                  <a:pt x="50292" y="28968"/>
                </a:cubicBezTo>
                <a:lnTo>
                  <a:pt x="50292" y="28949"/>
                </a:lnTo>
                <a:close/>
                <a:moveTo>
                  <a:pt x="63786" y="37746"/>
                </a:moveTo>
                <a:cubicBezTo>
                  <a:pt x="63786" y="38700"/>
                  <a:pt x="63711" y="39636"/>
                  <a:pt x="63580" y="40572"/>
                </a:cubicBezTo>
                <a:cubicBezTo>
                  <a:pt x="63618" y="39711"/>
                  <a:pt x="63580" y="38831"/>
                  <a:pt x="63487" y="37952"/>
                </a:cubicBezTo>
                <a:cubicBezTo>
                  <a:pt x="63580" y="37896"/>
                  <a:pt x="63693" y="37821"/>
                  <a:pt x="63786" y="37746"/>
                </a:cubicBezTo>
                <a:close/>
                <a:moveTo>
                  <a:pt x="30228" y="37334"/>
                </a:moveTo>
                <a:cubicBezTo>
                  <a:pt x="31538" y="38420"/>
                  <a:pt x="32698" y="39674"/>
                  <a:pt x="33634" y="40965"/>
                </a:cubicBezTo>
                <a:cubicBezTo>
                  <a:pt x="32923" y="41077"/>
                  <a:pt x="32193" y="41208"/>
                  <a:pt x="31500" y="41377"/>
                </a:cubicBezTo>
                <a:cubicBezTo>
                  <a:pt x="31482" y="41377"/>
                  <a:pt x="31463" y="41396"/>
                  <a:pt x="31463" y="41396"/>
                </a:cubicBezTo>
                <a:cubicBezTo>
                  <a:pt x="30958" y="40198"/>
                  <a:pt x="30583" y="38962"/>
                  <a:pt x="30284" y="37577"/>
                </a:cubicBezTo>
                <a:lnTo>
                  <a:pt x="30228" y="37334"/>
                </a:lnTo>
                <a:close/>
                <a:moveTo>
                  <a:pt x="55233" y="41433"/>
                </a:moveTo>
                <a:cubicBezTo>
                  <a:pt x="55064" y="41920"/>
                  <a:pt x="54840" y="42388"/>
                  <a:pt x="54597" y="42818"/>
                </a:cubicBezTo>
                <a:cubicBezTo>
                  <a:pt x="54597" y="42388"/>
                  <a:pt x="54578" y="41957"/>
                  <a:pt x="54540" y="41527"/>
                </a:cubicBezTo>
                <a:cubicBezTo>
                  <a:pt x="54784" y="41508"/>
                  <a:pt x="55008" y="41470"/>
                  <a:pt x="55233" y="41433"/>
                </a:cubicBezTo>
                <a:close/>
                <a:moveTo>
                  <a:pt x="45014" y="31382"/>
                </a:moveTo>
                <a:cubicBezTo>
                  <a:pt x="44527" y="32749"/>
                  <a:pt x="44321" y="34208"/>
                  <a:pt x="44546" y="35650"/>
                </a:cubicBezTo>
                <a:cubicBezTo>
                  <a:pt x="44976" y="38644"/>
                  <a:pt x="47391" y="40722"/>
                  <a:pt x="50254" y="41358"/>
                </a:cubicBezTo>
                <a:cubicBezTo>
                  <a:pt x="50835" y="41489"/>
                  <a:pt x="51415" y="41564"/>
                  <a:pt x="51995" y="41601"/>
                </a:cubicBezTo>
                <a:cubicBezTo>
                  <a:pt x="51995" y="41601"/>
                  <a:pt x="51995" y="41620"/>
                  <a:pt x="51995" y="41620"/>
                </a:cubicBezTo>
                <a:cubicBezTo>
                  <a:pt x="52032" y="42163"/>
                  <a:pt x="52051" y="42706"/>
                  <a:pt x="52014" y="43267"/>
                </a:cubicBezTo>
                <a:cubicBezTo>
                  <a:pt x="50741" y="42462"/>
                  <a:pt x="49319" y="41864"/>
                  <a:pt x="47877" y="41452"/>
                </a:cubicBezTo>
                <a:cubicBezTo>
                  <a:pt x="45409" y="40734"/>
                  <a:pt x="42794" y="40475"/>
                  <a:pt x="40215" y="40475"/>
                </a:cubicBezTo>
                <a:cubicBezTo>
                  <a:pt x="40037" y="40475"/>
                  <a:pt x="39858" y="40476"/>
                  <a:pt x="39680" y="40478"/>
                </a:cubicBezTo>
                <a:cubicBezTo>
                  <a:pt x="38538" y="40478"/>
                  <a:pt x="37396" y="40535"/>
                  <a:pt x="36236" y="40647"/>
                </a:cubicBezTo>
                <a:cubicBezTo>
                  <a:pt x="35038" y="38719"/>
                  <a:pt x="33503" y="36997"/>
                  <a:pt x="31837" y="35612"/>
                </a:cubicBezTo>
                <a:cubicBezTo>
                  <a:pt x="31800" y="35593"/>
                  <a:pt x="31762" y="35556"/>
                  <a:pt x="31744" y="35537"/>
                </a:cubicBezTo>
                <a:cubicBezTo>
                  <a:pt x="32081" y="35163"/>
                  <a:pt x="32399" y="34789"/>
                  <a:pt x="32698" y="34396"/>
                </a:cubicBezTo>
                <a:cubicBezTo>
                  <a:pt x="33714" y="34633"/>
                  <a:pt x="34762" y="34749"/>
                  <a:pt x="35814" y="34749"/>
                </a:cubicBezTo>
                <a:cubicBezTo>
                  <a:pt x="38249" y="34749"/>
                  <a:pt x="40700" y="34125"/>
                  <a:pt x="42805" y="32936"/>
                </a:cubicBezTo>
                <a:cubicBezTo>
                  <a:pt x="43591" y="32487"/>
                  <a:pt x="44340" y="31962"/>
                  <a:pt x="45014" y="31382"/>
                </a:cubicBezTo>
                <a:close/>
                <a:moveTo>
                  <a:pt x="14805" y="37409"/>
                </a:moveTo>
                <a:cubicBezTo>
                  <a:pt x="15161" y="37652"/>
                  <a:pt x="15535" y="37877"/>
                  <a:pt x="15928" y="38083"/>
                </a:cubicBezTo>
                <a:cubicBezTo>
                  <a:pt x="16471" y="38364"/>
                  <a:pt x="17033" y="38607"/>
                  <a:pt x="17613" y="38813"/>
                </a:cubicBezTo>
                <a:cubicBezTo>
                  <a:pt x="17313" y="40198"/>
                  <a:pt x="17089" y="41601"/>
                  <a:pt x="16958" y="43005"/>
                </a:cubicBezTo>
                <a:cubicBezTo>
                  <a:pt x="16939" y="43230"/>
                  <a:pt x="16920" y="43473"/>
                  <a:pt x="16902" y="43716"/>
                </a:cubicBezTo>
                <a:cubicBezTo>
                  <a:pt x="16452" y="43436"/>
                  <a:pt x="16059" y="43118"/>
                  <a:pt x="15741" y="42706"/>
                </a:cubicBezTo>
                <a:cubicBezTo>
                  <a:pt x="15180" y="41995"/>
                  <a:pt x="14768" y="40778"/>
                  <a:pt x="14693" y="39861"/>
                </a:cubicBezTo>
                <a:cubicBezTo>
                  <a:pt x="14618" y="38981"/>
                  <a:pt x="14656" y="38214"/>
                  <a:pt x="14805" y="37409"/>
                </a:cubicBezTo>
                <a:close/>
                <a:moveTo>
                  <a:pt x="27139" y="38757"/>
                </a:moveTo>
                <a:cubicBezTo>
                  <a:pt x="27439" y="40011"/>
                  <a:pt x="27813" y="41246"/>
                  <a:pt x="28300" y="42425"/>
                </a:cubicBezTo>
                <a:cubicBezTo>
                  <a:pt x="27327" y="42855"/>
                  <a:pt x="26428" y="43380"/>
                  <a:pt x="25623" y="44016"/>
                </a:cubicBezTo>
                <a:cubicBezTo>
                  <a:pt x="25361" y="44166"/>
                  <a:pt x="25099" y="44315"/>
                  <a:pt x="24856" y="44484"/>
                </a:cubicBezTo>
                <a:cubicBezTo>
                  <a:pt x="24837" y="44446"/>
                  <a:pt x="24837" y="44409"/>
                  <a:pt x="24837" y="44372"/>
                </a:cubicBezTo>
                <a:cubicBezTo>
                  <a:pt x="24824" y="44290"/>
                  <a:pt x="24810" y="44208"/>
                  <a:pt x="24796" y="44133"/>
                </a:cubicBezTo>
                <a:lnTo>
                  <a:pt x="24796" y="44133"/>
                </a:lnTo>
                <a:cubicBezTo>
                  <a:pt x="24785" y="44044"/>
                  <a:pt x="24762" y="43868"/>
                  <a:pt x="24762" y="43847"/>
                </a:cubicBezTo>
                <a:cubicBezTo>
                  <a:pt x="24688" y="43230"/>
                  <a:pt x="24650" y="42612"/>
                  <a:pt x="24650" y="42013"/>
                </a:cubicBezTo>
                <a:cubicBezTo>
                  <a:pt x="24631" y="41396"/>
                  <a:pt x="24650" y="40778"/>
                  <a:pt x="24706" y="40160"/>
                </a:cubicBezTo>
                <a:cubicBezTo>
                  <a:pt x="24725" y="39992"/>
                  <a:pt x="24744" y="39823"/>
                  <a:pt x="24762" y="39655"/>
                </a:cubicBezTo>
                <a:cubicBezTo>
                  <a:pt x="24762" y="39636"/>
                  <a:pt x="24762" y="39636"/>
                  <a:pt x="24762" y="39618"/>
                </a:cubicBezTo>
                <a:cubicBezTo>
                  <a:pt x="24781" y="39561"/>
                  <a:pt x="24781" y="39505"/>
                  <a:pt x="24800" y="39430"/>
                </a:cubicBezTo>
                <a:lnTo>
                  <a:pt x="24800" y="39449"/>
                </a:lnTo>
                <a:cubicBezTo>
                  <a:pt x="25605" y="39299"/>
                  <a:pt x="26391" y="39056"/>
                  <a:pt x="27139" y="38757"/>
                </a:cubicBezTo>
                <a:close/>
                <a:moveTo>
                  <a:pt x="41420" y="43660"/>
                </a:moveTo>
                <a:cubicBezTo>
                  <a:pt x="44677" y="43679"/>
                  <a:pt x="48401" y="44222"/>
                  <a:pt x="51134" y="46093"/>
                </a:cubicBezTo>
                <a:cubicBezTo>
                  <a:pt x="50113" y="46593"/>
                  <a:pt x="48948" y="46914"/>
                  <a:pt x="47806" y="46914"/>
                </a:cubicBezTo>
                <a:cubicBezTo>
                  <a:pt x="47021" y="46914"/>
                  <a:pt x="46247" y="46762"/>
                  <a:pt x="45538" y="46412"/>
                </a:cubicBezTo>
                <a:cubicBezTo>
                  <a:pt x="45482" y="46393"/>
                  <a:pt x="45425" y="46393"/>
                  <a:pt x="45388" y="46393"/>
                </a:cubicBezTo>
                <a:cubicBezTo>
                  <a:pt x="44770" y="45888"/>
                  <a:pt x="44115" y="45420"/>
                  <a:pt x="43423" y="45027"/>
                </a:cubicBezTo>
                <a:cubicBezTo>
                  <a:pt x="42581" y="44503"/>
                  <a:pt x="41663" y="44053"/>
                  <a:pt x="40709" y="43660"/>
                </a:cubicBezTo>
                <a:close/>
                <a:moveTo>
                  <a:pt x="10051" y="24382"/>
                </a:moveTo>
                <a:lnTo>
                  <a:pt x="10051" y="24382"/>
                </a:lnTo>
                <a:cubicBezTo>
                  <a:pt x="9359" y="27358"/>
                  <a:pt x="9434" y="30540"/>
                  <a:pt x="10912" y="33273"/>
                </a:cubicBezTo>
                <a:cubicBezTo>
                  <a:pt x="11287" y="33984"/>
                  <a:pt x="11754" y="34639"/>
                  <a:pt x="12279" y="35238"/>
                </a:cubicBezTo>
                <a:cubicBezTo>
                  <a:pt x="8685" y="38569"/>
                  <a:pt x="6252" y="43286"/>
                  <a:pt x="5372" y="48115"/>
                </a:cubicBezTo>
                <a:cubicBezTo>
                  <a:pt x="4904" y="46767"/>
                  <a:pt x="4530" y="45345"/>
                  <a:pt x="4287" y="43829"/>
                </a:cubicBezTo>
                <a:cubicBezTo>
                  <a:pt x="4212" y="43380"/>
                  <a:pt x="4137" y="42781"/>
                  <a:pt x="4099" y="42069"/>
                </a:cubicBezTo>
                <a:cubicBezTo>
                  <a:pt x="4062" y="41321"/>
                  <a:pt x="4043" y="40553"/>
                  <a:pt x="4081" y="39805"/>
                </a:cubicBezTo>
                <a:cubicBezTo>
                  <a:pt x="4137" y="38251"/>
                  <a:pt x="4361" y="36960"/>
                  <a:pt x="4755" y="35425"/>
                </a:cubicBezTo>
                <a:cubicBezTo>
                  <a:pt x="5765" y="31532"/>
                  <a:pt x="7712" y="27789"/>
                  <a:pt x="10051" y="24382"/>
                </a:cubicBezTo>
                <a:close/>
                <a:moveTo>
                  <a:pt x="33488" y="44762"/>
                </a:moveTo>
                <a:cubicBezTo>
                  <a:pt x="34257" y="44762"/>
                  <a:pt x="35012" y="44832"/>
                  <a:pt x="35768" y="44933"/>
                </a:cubicBezTo>
                <a:cubicBezTo>
                  <a:pt x="36198" y="46112"/>
                  <a:pt x="36442" y="47310"/>
                  <a:pt x="36479" y="48564"/>
                </a:cubicBezTo>
                <a:cubicBezTo>
                  <a:pt x="35244" y="47478"/>
                  <a:pt x="34121" y="46131"/>
                  <a:pt x="33241" y="44765"/>
                </a:cubicBezTo>
                <a:lnTo>
                  <a:pt x="33222" y="44765"/>
                </a:lnTo>
                <a:cubicBezTo>
                  <a:pt x="33311" y="44763"/>
                  <a:pt x="33400" y="44762"/>
                  <a:pt x="33488" y="44762"/>
                </a:cubicBezTo>
                <a:close/>
                <a:moveTo>
                  <a:pt x="60661" y="39618"/>
                </a:moveTo>
                <a:lnTo>
                  <a:pt x="60661" y="39618"/>
                </a:lnTo>
                <a:cubicBezTo>
                  <a:pt x="60717" y="41227"/>
                  <a:pt x="60455" y="42837"/>
                  <a:pt x="59818" y="44390"/>
                </a:cubicBezTo>
                <a:cubicBezTo>
                  <a:pt x="59800" y="44428"/>
                  <a:pt x="59800" y="44465"/>
                  <a:pt x="59781" y="44484"/>
                </a:cubicBezTo>
                <a:cubicBezTo>
                  <a:pt x="59781" y="44503"/>
                  <a:pt x="59762" y="44540"/>
                  <a:pt x="59744" y="44596"/>
                </a:cubicBezTo>
                <a:cubicBezTo>
                  <a:pt x="59687" y="44690"/>
                  <a:pt x="59650" y="44783"/>
                  <a:pt x="59613" y="44877"/>
                </a:cubicBezTo>
                <a:cubicBezTo>
                  <a:pt x="59482" y="45139"/>
                  <a:pt x="59332" y="45420"/>
                  <a:pt x="59182" y="45663"/>
                </a:cubicBezTo>
                <a:cubicBezTo>
                  <a:pt x="59051" y="45888"/>
                  <a:pt x="58920" y="46093"/>
                  <a:pt x="58789" y="46299"/>
                </a:cubicBezTo>
                <a:cubicBezTo>
                  <a:pt x="58695" y="46430"/>
                  <a:pt x="58621" y="46561"/>
                  <a:pt x="58527" y="46674"/>
                </a:cubicBezTo>
                <a:cubicBezTo>
                  <a:pt x="58527" y="46674"/>
                  <a:pt x="58396" y="46861"/>
                  <a:pt x="58377" y="46898"/>
                </a:cubicBezTo>
                <a:cubicBezTo>
                  <a:pt x="57872" y="47516"/>
                  <a:pt x="57329" y="48115"/>
                  <a:pt x="56730" y="48639"/>
                </a:cubicBezTo>
                <a:cubicBezTo>
                  <a:pt x="56244" y="47535"/>
                  <a:pt x="55589" y="46505"/>
                  <a:pt x="54784" y="45588"/>
                </a:cubicBezTo>
                <a:cubicBezTo>
                  <a:pt x="56056" y="44521"/>
                  <a:pt x="57086" y="43155"/>
                  <a:pt x="57629" y="41601"/>
                </a:cubicBezTo>
                <a:cubicBezTo>
                  <a:pt x="57722" y="41339"/>
                  <a:pt x="57797" y="41059"/>
                  <a:pt x="57872" y="40778"/>
                </a:cubicBezTo>
                <a:cubicBezTo>
                  <a:pt x="58078" y="40703"/>
                  <a:pt x="58302" y="40628"/>
                  <a:pt x="58508" y="40553"/>
                </a:cubicBezTo>
                <a:cubicBezTo>
                  <a:pt x="59238" y="40273"/>
                  <a:pt x="59968" y="39954"/>
                  <a:pt x="60661" y="39618"/>
                </a:cubicBezTo>
                <a:close/>
                <a:moveTo>
                  <a:pt x="67792" y="34396"/>
                </a:moveTo>
                <a:lnTo>
                  <a:pt x="67792" y="34396"/>
                </a:lnTo>
                <a:cubicBezTo>
                  <a:pt x="68952" y="36567"/>
                  <a:pt x="69645" y="39000"/>
                  <a:pt x="70000" y="41470"/>
                </a:cubicBezTo>
                <a:cubicBezTo>
                  <a:pt x="69607" y="42724"/>
                  <a:pt x="69102" y="43960"/>
                  <a:pt x="68428" y="45101"/>
                </a:cubicBezTo>
                <a:cubicBezTo>
                  <a:pt x="67548" y="46524"/>
                  <a:pt x="66444" y="47722"/>
                  <a:pt x="65153" y="48714"/>
                </a:cubicBezTo>
                <a:cubicBezTo>
                  <a:pt x="65433" y="48003"/>
                  <a:pt x="65695" y="47310"/>
                  <a:pt x="65939" y="46599"/>
                </a:cubicBezTo>
                <a:cubicBezTo>
                  <a:pt x="67249" y="42706"/>
                  <a:pt x="67998" y="38513"/>
                  <a:pt x="67792" y="34396"/>
                </a:cubicBezTo>
                <a:close/>
                <a:moveTo>
                  <a:pt x="29816" y="45532"/>
                </a:moveTo>
                <a:cubicBezTo>
                  <a:pt x="30471" y="46674"/>
                  <a:pt x="31201" y="47759"/>
                  <a:pt x="32043" y="48751"/>
                </a:cubicBezTo>
                <a:cubicBezTo>
                  <a:pt x="30415" y="48283"/>
                  <a:pt x="28768" y="47797"/>
                  <a:pt x="27139" y="47291"/>
                </a:cubicBezTo>
                <a:cubicBezTo>
                  <a:pt x="27327" y="47104"/>
                  <a:pt x="27532" y="46917"/>
                  <a:pt x="27738" y="46749"/>
                </a:cubicBezTo>
                <a:cubicBezTo>
                  <a:pt x="27795" y="46692"/>
                  <a:pt x="27944" y="46599"/>
                  <a:pt x="27963" y="46580"/>
                </a:cubicBezTo>
                <a:cubicBezTo>
                  <a:pt x="28094" y="46486"/>
                  <a:pt x="28225" y="46393"/>
                  <a:pt x="28356" y="46318"/>
                </a:cubicBezTo>
                <a:cubicBezTo>
                  <a:pt x="28581" y="46168"/>
                  <a:pt x="28805" y="46037"/>
                  <a:pt x="29049" y="45906"/>
                </a:cubicBezTo>
                <a:cubicBezTo>
                  <a:pt x="29292" y="45775"/>
                  <a:pt x="29535" y="45663"/>
                  <a:pt x="29778" y="45551"/>
                </a:cubicBezTo>
                <a:cubicBezTo>
                  <a:pt x="29797" y="45551"/>
                  <a:pt x="29797" y="45551"/>
                  <a:pt x="29816" y="45532"/>
                </a:cubicBezTo>
                <a:close/>
                <a:moveTo>
                  <a:pt x="46586" y="47478"/>
                </a:moveTo>
                <a:lnTo>
                  <a:pt x="46586" y="47478"/>
                </a:lnTo>
                <a:cubicBezTo>
                  <a:pt x="47222" y="47703"/>
                  <a:pt x="47877" y="47834"/>
                  <a:pt x="48589" y="47871"/>
                </a:cubicBezTo>
                <a:cubicBezTo>
                  <a:pt x="48644" y="47873"/>
                  <a:pt x="48700" y="47874"/>
                  <a:pt x="48755" y="47874"/>
                </a:cubicBezTo>
                <a:cubicBezTo>
                  <a:pt x="49462" y="47874"/>
                  <a:pt x="50139" y="47764"/>
                  <a:pt x="50816" y="47591"/>
                </a:cubicBezTo>
                <a:lnTo>
                  <a:pt x="50816" y="47591"/>
                </a:lnTo>
                <a:cubicBezTo>
                  <a:pt x="50516" y="48115"/>
                  <a:pt x="50161" y="48620"/>
                  <a:pt x="49730" y="49051"/>
                </a:cubicBezTo>
                <a:cubicBezTo>
                  <a:pt x="49337" y="49444"/>
                  <a:pt x="48925" y="49762"/>
                  <a:pt x="48495" y="50024"/>
                </a:cubicBezTo>
                <a:cubicBezTo>
                  <a:pt x="47971" y="49088"/>
                  <a:pt x="47335" y="48246"/>
                  <a:pt x="46586" y="47478"/>
                </a:cubicBezTo>
                <a:close/>
                <a:moveTo>
                  <a:pt x="19859" y="48134"/>
                </a:moveTo>
                <a:cubicBezTo>
                  <a:pt x="19896" y="48134"/>
                  <a:pt x="19934" y="48152"/>
                  <a:pt x="19990" y="48171"/>
                </a:cubicBezTo>
                <a:cubicBezTo>
                  <a:pt x="20139" y="48732"/>
                  <a:pt x="20327" y="49294"/>
                  <a:pt x="20533" y="49855"/>
                </a:cubicBezTo>
                <a:cubicBezTo>
                  <a:pt x="20458" y="50024"/>
                  <a:pt x="20402" y="50174"/>
                  <a:pt x="20345" y="50342"/>
                </a:cubicBezTo>
                <a:cubicBezTo>
                  <a:pt x="20121" y="49631"/>
                  <a:pt x="19952" y="48882"/>
                  <a:pt x="19859" y="48134"/>
                </a:cubicBezTo>
                <a:close/>
                <a:moveTo>
                  <a:pt x="38444" y="45569"/>
                </a:moveTo>
                <a:lnTo>
                  <a:pt x="38444" y="45569"/>
                </a:lnTo>
                <a:cubicBezTo>
                  <a:pt x="40297" y="46168"/>
                  <a:pt x="42038" y="47067"/>
                  <a:pt x="43516" y="48227"/>
                </a:cubicBezTo>
                <a:cubicBezTo>
                  <a:pt x="44490" y="48994"/>
                  <a:pt x="45351" y="49912"/>
                  <a:pt x="45987" y="50941"/>
                </a:cubicBezTo>
                <a:lnTo>
                  <a:pt x="45987" y="50960"/>
                </a:lnTo>
                <a:cubicBezTo>
                  <a:pt x="45650" y="51016"/>
                  <a:pt x="45369" y="51053"/>
                  <a:pt x="45070" y="51072"/>
                </a:cubicBezTo>
                <a:cubicBezTo>
                  <a:pt x="44527" y="51129"/>
                  <a:pt x="43983" y="51154"/>
                  <a:pt x="43440" y="51154"/>
                </a:cubicBezTo>
                <a:cubicBezTo>
                  <a:pt x="43272" y="51154"/>
                  <a:pt x="43104" y="51151"/>
                  <a:pt x="42936" y="51147"/>
                </a:cubicBezTo>
                <a:cubicBezTo>
                  <a:pt x="41832" y="51109"/>
                  <a:pt x="40728" y="50960"/>
                  <a:pt x="39623" y="50735"/>
                </a:cubicBezTo>
                <a:cubicBezTo>
                  <a:pt x="39605" y="50716"/>
                  <a:pt x="39567" y="50716"/>
                  <a:pt x="39530" y="50698"/>
                </a:cubicBezTo>
                <a:cubicBezTo>
                  <a:pt x="39305" y="50567"/>
                  <a:pt x="39081" y="50436"/>
                  <a:pt x="38856" y="50305"/>
                </a:cubicBezTo>
                <a:cubicBezTo>
                  <a:pt x="39024" y="48714"/>
                  <a:pt x="38856" y="47123"/>
                  <a:pt x="38444" y="45569"/>
                </a:cubicBezTo>
                <a:close/>
                <a:moveTo>
                  <a:pt x="53474" y="48396"/>
                </a:moveTo>
                <a:cubicBezTo>
                  <a:pt x="53511" y="48470"/>
                  <a:pt x="53567" y="48527"/>
                  <a:pt x="53605" y="48601"/>
                </a:cubicBezTo>
                <a:cubicBezTo>
                  <a:pt x="53941" y="49126"/>
                  <a:pt x="54222" y="49687"/>
                  <a:pt x="54409" y="50267"/>
                </a:cubicBezTo>
                <a:cubicBezTo>
                  <a:pt x="54054" y="50473"/>
                  <a:pt x="53679" y="50679"/>
                  <a:pt x="53305" y="50847"/>
                </a:cubicBezTo>
                <a:cubicBezTo>
                  <a:pt x="53212" y="50885"/>
                  <a:pt x="53118" y="50941"/>
                  <a:pt x="53024" y="50978"/>
                </a:cubicBezTo>
                <a:cubicBezTo>
                  <a:pt x="53024" y="50978"/>
                  <a:pt x="52837" y="51072"/>
                  <a:pt x="52762" y="51091"/>
                </a:cubicBezTo>
                <a:cubicBezTo>
                  <a:pt x="52556" y="51184"/>
                  <a:pt x="52351" y="51259"/>
                  <a:pt x="52126" y="51353"/>
                </a:cubicBezTo>
                <a:cubicBezTo>
                  <a:pt x="51789" y="51465"/>
                  <a:pt x="51452" y="51577"/>
                  <a:pt x="51097" y="51671"/>
                </a:cubicBezTo>
                <a:cubicBezTo>
                  <a:pt x="52126" y="50754"/>
                  <a:pt x="52912" y="49631"/>
                  <a:pt x="53474" y="48396"/>
                </a:cubicBezTo>
                <a:close/>
                <a:moveTo>
                  <a:pt x="27065" y="50473"/>
                </a:moveTo>
                <a:lnTo>
                  <a:pt x="27065" y="50473"/>
                </a:lnTo>
                <a:cubicBezTo>
                  <a:pt x="28412" y="50904"/>
                  <a:pt x="29778" y="51315"/>
                  <a:pt x="31145" y="51708"/>
                </a:cubicBezTo>
                <a:cubicBezTo>
                  <a:pt x="32623" y="52139"/>
                  <a:pt x="34102" y="52588"/>
                  <a:pt x="35581" y="52981"/>
                </a:cubicBezTo>
                <a:cubicBezTo>
                  <a:pt x="35543" y="53075"/>
                  <a:pt x="35506" y="53168"/>
                  <a:pt x="35450" y="53262"/>
                </a:cubicBezTo>
                <a:cubicBezTo>
                  <a:pt x="35262" y="53243"/>
                  <a:pt x="35075" y="53243"/>
                  <a:pt x="34888" y="53224"/>
                </a:cubicBezTo>
                <a:cubicBezTo>
                  <a:pt x="33147" y="53075"/>
                  <a:pt x="31407" y="52906"/>
                  <a:pt x="29685" y="52644"/>
                </a:cubicBezTo>
                <a:cubicBezTo>
                  <a:pt x="29273" y="52588"/>
                  <a:pt x="28880" y="52494"/>
                  <a:pt x="28487" y="52420"/>
                </a:cubicBezTo>
                <a:cubicBezTo>
                  <a:pt x="28431" y="52363"/>
                  <a:pt x="28393" y="52307"/>
                  <a:pt x="28337" y="52270"/>
                </a:cubicBezTo>
                <a:cubicBezTo>
                  <a:pt x="28281" y="52176"/>
                  <a:pt x="28206" y="52101"/>
                  <a:pt x="28131" y="52008"/>
                </a:cubicBezTo>
                <a:cubicBezTo>
                  <a:pt x="28057" y="51933"/>
                  <a:pt x="28000" y="51839"/>
                  <a:pt x="27926" y="51765"/>
                </a:cubicBezTo>
                <a:cubicBezTo>
                  <a:pt x="27926" y="51746"/>
                  <a:pt x="27907" y="51746"/>
                  <a:pt x="27907" y="51727"/>
                </a:cubicBezTo>
                <a:cubicBezTo>
                  <a:pt x="27607" y="51315"/>
                  <a:pt x="27327" y="50904"/>
                  <a:pt x="27065" y="50473"/>
                </a:cubicBezTo>
                <a:close/>
                <a:moveTo>
                  <a:pt x="22535" y="54048"/>
                </a:moveTo>
                <a:cubicBezTo>
                  <a:pt x="22685" y="54329"/>
                  <a:pt x="22853" y="54591"/>
                  <a:pt x="23022" y="54871"/>
                </a:cubicBezTo>
                <a:cubicBezTo>
                  <a:pt x="22853" y="54703"/>
                  <a:pt x="22685" y="54516"/>
                  <a:pt x="22535" y="54347"/>
                </a:cubicBezTo>
                <a:cubicBezTo>
                  <a:pt x="22535" y="54235"/>
                  <a:pt x="22535" y="54142"/>
                  <a:pt x="22535" y="54048"/>
                </a:cubicBezTo>
                <a:close/>
                <a:moveTo>
                  <a:pt x="36217" y="56687"/>
                </a:moveTo>
                <a:cubicBezTo>
                  <a:pt x="38314" y="56829"/>
                  <a:pt x="40403" y="56899"/>
                  <a:pt x="42495" y="56899"/>
                </a:cubicBezTo>
                <a:cubicBezTo>
                  <a:pt x="43446" y="56899"/>
                  <a:pt x="44397" y="56885"/>
                  <a:pt x="45351" y="56855"/>
                </a:cubicBezTo>
                <a:lnTo>
                  <a:pt x="45351" y="56855"/>
                </a:lnTo>
                <a:cubicBezTo>
                  <a:pt x="44171" y="57061"/>
                  <a:pt x="43011" y="57211"/>
                  <a:pt x="41851" y="57267"/>
                </a:cubicBezTo>
                <a:cubicBezTo>
                  <a:pt x="41486" y="57286"/>
                  <a:pt x="41116" y="57295"/>
                  <a:pt x="40744" y="57295"/>
                </a:cubicBezTo>
                <a:cubicBezTo>
                  <a:pt x="40372" y="57295"/>
                  <a:pt x="39998" y="57286"/>
                  <a:pt x="39623" y="57267"/>
                </a:cubicBezTo>
                <a:cubicBezTo>
                  <a:pt x="39286" y="57248"/>
                  <a:pt x="38950" y="57230"/>
                  <a:pt x="38613" y="57211"/>
                </a:cubicBezTo>
                <a:cubicBezTo>
                  <a:pt x="38407" y="57192"/>
                  <a:pt x="38220" y="57174"/>
                  <a:pt x="38014" y="57155"/>
                </a:cubicBezTo>
                <a:cubicBezTo>
                  <a:pt x="38014" y="57155"/>
                  <a:pt x="37658" y="57099"/>
                  <a:pt x="37639" y="57099"/>
                </a:cubicBezTo>
                <a:cubicBezTo>
                  <a:pt x="37134" y="57024"/>
                  <a:pt x="36629" y="56930"/>
                  <a:pt x="36123" y="56818"/>
                </a:cubicBezTo>
                <a:cubicBezTo>
                  <a:pt x="36161" y="56781"/>
                  <a:pt x="36198" y="56743"/>
                  <a:pt x="36217" y="56687"/>
                </a:cubicBezTo>
                <a:close/>
                <a:moveTo>
                  <a:pt x="53923" y="57529"/>
                </a:moveTo>
                <a:cubicBezTo>
                  <a:pt x="53230" y="59045"/>
                  <a:pt x="52201" y="60393"/>
                  <a:pt x="50928" y="61422"/>
                </a:cubicBezTo>
                <a:cubicBezTo>
                  <a:pt x="49955" y="62208"/>
                  <a:pt x="48701" y="62882"/>
                  <a:pt x="47559" y="63256"/>
                </a:cubicBezTo>
                <a:cubicBezTo>
                  <a:pt x="46998" y="63462"/>
                  <a:pt x="46455" y="63612"/>
                  <a:pt x="45912" y="63724"/>
                </a:cubicBezTo>
                <a:cubicBezTo>
                  <a:pt x="46754" y="62845"/>
                  <a:pt x="47503" y="61871"/>
                  <a:pt x="48121" y="60748"/>
                </a:cubicBezTo>
                <a:cubicBezTo>
                  <a:pt x="48308" y="60374"/>
                  <a:pt x="48495" y="60000"/>
                  <a:pt x="48663" y="59607"/>
                </a:cubicBezTo>
                <a:cubicBezTo>
                  <a:pt x="48701" y="59607"/>
                  <a:pt x="48720" y="59607"/>
                  <a:pt x="48738" y="59588"/>
                </a:cubicBezTo>
                <a:cubicBezTo>
                  <a:pt x="50498" y="59064"/>
                  <a:pt x="52238" y="58371"/>
                  <a:pt x="53923" y="57529"/>
                </a:cubicBezTo>
                <a:close/>
                <a:moveTo>
                  <a:pt x="32680" y="59532"/>
                </a:moveTo>
                <a:cubicBezTo>
                  <a:pt x="35128" y="60465"/>
                  <a:pt x="37751" y="60874"/>
                  <a:pt x="40389" y="60874"/>
                </a:cubicBezTo>
                <a:cubicBezTo>
                  <a:pt x="41986" y="60874"/>
                  <a:pt x="43590" y="60724"/>
                  <a:pt x="45163" y="60449"/>
                </a:cubicBezTo>
                <a:lnTo>
                  <a:pt x="45163" y="60449"/>
                </a:lnTo>
                <a:cubicBezTo>
                  <a:pt x="44883" y="60842"/>
                  <a:pt x="44583" y="61235"/>
                  <a:pt x="44265" y="61591"/>
                </a:cubicBezTo>
                <a:cubicBezTo>
                  <a:pt x="43385" y="62545"/>
                  <a:pt x="42393" y="63331"/>
                  <a:pt x="41308" y="64005"/>
                </a:cubicBezTo>
                <a:cubicBezTo>
                  <a:pt x="40728" y="63949"/>
                  <a:pt x="40260" y="63874"/>
                  <a:pt x="39623" y="63743"/>
                </a:cubicBezTo>
                <a:cubicBezTo>
                  <a:pt x="38276" y="63481"/>
                  <a:pt x="36909" y="63032"/>
                  <a:pt x="35786" y="62489"/>
                </a:cubicBezTo>
                <a:cubicBezTo>
                  <a:pt x="34308" y="61797"/>
                  <a:pt x="32942" y="60917"/>
                  <a:pt x="31669" y="59925"/>
                </a:cubicBezTo>
                <a:cubicBezTo>
                  <a:pt x="32006" y="59813"/>
                  <a:pt x="32343" y="59682"/>
                  <a:pt x="32680" y="59532"/>
                </a:cubicBezTo>
                <a:close/>
                <a:moveTo>
                  <a:pt x="23658" y="58914"/>
                </a:moveTo>
                <a:cubicBezTo>
                  <a:pt x="24033" y="59139"/>
                  <a:pt x="24426" y="59326"/>
                  <a:pt x="24819" y="59513"/>
                </a:cubicBezTo>
                <a:cubicBezTo>
                  <a:pt x="25567" y="59831"/>
                  <a:pt x="26353" y="60075"/>
                  <a:pt x="27139" y="60206"/>
                </a:cubicBezTo>
                <a:cubicBezTo>
                  <a:pt x="27963" y="61067"/>
                  <a:pt x="28843" y="61871"/>
                  <a:pt x="29778" y="62620"/>
                </a:cubicBezTo>
                <a:cubicBezTo>
                  <a:pt x="31744" y="64174"/>
                  <a:pt x="33952" y="65428"/>
                  <a:pt x="36273" y="66251"/>
                </a:cubicBezTo>
                <a:cubicBezTo>
                  <a:pt x="35431" y="66513"/>
                  <a:pt x="34570" y="66775"/>
                  <a:pt x="33709" y="66981"/>
                </a:cubicBezTo>
                <a:cubicBezTo>
                  <a:pt x="33166" y="66831"/>
                  <a:pt x="32623" y="66663"/>
                  <a:pt x="32081" y="66457"/>
                </a:cubicBezTo>
                <a:cubicBezTo>
                  <a:pt x="28300" y="65072"/>
                  <a:pt x="25230" y="62433"/>
                  <a:pt x="23658" y="58914"/>
                </a:cubicBezTo>
                <a:close/>
                <a:moveTo>
                  <a:pt x="70150" y="48302"/>
                </a:moveTo>
                <a:lnTo>
                  <a:pt x="70150" y="48302"/>
                </a:lnTo>
                <a:cubicBezTo>
                  <a:pt x="69888" y="51091"/>
                  <a:pt x="69233" y="53842"/>
                  <a:pt x="67848" y="56294"/>
                </a:cubicBezTo>
                <a:cubicBezTo>
                  <a:pt x="66650" y="58446"/>
                  <a:pt x="65040" y="60262"/>
                  <a:pt x="63075" y="61778"/>
                </a:cubicBezTo>
                <a:cubicBezTo>
                  <a:pt x="59332" y="64716"/>
                  <a:pt x="54709" y="66289"/>
                  <a:pt x="49992" y="67206"/>
                </a:cubicBezTo>
                <a:cubicBezTo>
                  <a:pt x="55177" y="63912"/>
                  <a:pt x="59519" y="59251"/>
                  <a:pt x="62607" y="53898"/>
                </a:cubicBezTo>
                <a:cubicBezTo>
                  <a:pt x="63262" y="53617"/>
                  <a:pt x="63899" y="53337"/>
                  <a:pt x="64516" y="53000"/>
                </a:cubicBezTo>
                <a:cubicBezTo>
                  <a:pt x="66687" y="51839"/>
                  <a:pt x="68634" y="50248"/>
                  <a:pt x="70150" y="48302"/>
                </a:cubicBezTo>
                <a:close/>
                <a:moveTo>
                  <a:pt x="40859" y="67299"/>
                </a:moveTo>
                <a:cubicBezTo>
                  <a:pt x="41008" y="67318"/>
                  <a:pt x="41158" y="67318"/>
                  <a:pt x="41308" y="67337"/>
                </a:cubicBezTo>
                <a:cubicBezTo>
                  <a:pt x="40877" y="67468"/>
                  <a:pt x="40447" y="67599"/>
                  <a:pt x="40016" y="67711"/>
                </a:cubicBezTo>
                <a:cubicBezTo>
                  <a:pt x="40297" y="67580"/>
                  <a:pt x="40578" y="67449"/>
                  <a:pt x="40859" y="67299"/>
                </a:cubicBezTo>
                <a:close/>
                <a:moveTo>
                  <a:pt x="11698" y="39767"/>
                </a:moveTo>
                <a:cubicBezTo>
                  <a:pt x="11754" y="40778"/>
                  <a:pt x="11979" y="41770"/>
                  <a:pt x="12391" y="42724"/>
                </a:cubicBezTo>
                <a:cubicBezTo>
                  <a:pt x="12990" y="44184"/>
                  <a:pt x="13944" y="45382"/>
                  <a:pt x="15273" y="46243"/>
                </a:cubicBezTo>
                <a:cubicBezTo>
                  <a:pt x="15779" y="46561"/>
                  <a:pt x="16321" y="46823"/>
                  <a:pt x="16883" y="47067"/>
                </a:cubicBezTo>
                <a:cubicBezTo>
                  <a:pt x="17033" y="49238"/>
                  <a:pt x="17519" y="51371"/>
                  <a:pt x="18474" y="53337"/>
                </a:cubicBezTo>
                <a:cubicBezTo>
                  <a:pt x="18848" y="54104"/>
                  <a:pt x="19335" y="54853"/>
                  <a:pt x="19859" y="55545"/>
                </a:cubicBezTo>
                <a:cubicBezTo>
                  <a:pt x="19896" y="55863"/>
                  <a:pt x="19934" y="56182"/>
                  <a:pt x="19990" y="56481"/>
                </a:cubicBezTo>
                <a:cubicBezTo>
                  <a:pt x="20439" y="59270"/>
                  <a:pt x="21749" y="61890"/>
                  <a:pt x="23546" y="64080"/>
                </a:cubicBezTo>
                <a:cubicBezTo>
                  <a:pt x="24800" y="65615"/>
                  <a:pt x="26391" y="66850"/>
                  <a:pt x="28113" y="67823"/>
                </a:cubicBezTo>
                <a:cubicBezTo>
                  <a:pt x="27888" y="67786"/>
                  <a:pt x="27645" y="67730"/>
                  <a:pt x="27420" y="67674"/>
                </a:cubicBezTo>
                <a:cubicBezTo>
                  <a:pt x="24351" y="66906"/>
                  <a:pt x="21805" y="65821"/>
                  <a:pt x="19091" y="64192"/>
                </a:cubicBezTo>
                <a:cubicBezTo>
                  <a:pt x="14468" y="61441"/>
                  <a:pt x="10519" y="57642"/>
                  <a:pt x="7749" y="53037"/>
                </a:cubicBezTo>
                <a:cubicBezTo>
                  <a:pt x="7599" y="51072"/>
                  <a:pt x="7787" y="49069"/>
                  <a:pt x="8273" y="47142"/>
                </a:cubicBezTo>
                <a:cubicBezTo>
                  <a:pt x="8947" y="44503"/>
                  <a:pt x="10107" y="41995"/>
                  <a:pt x="11698" y="39767"/>
                </a:cubicBezTo>
                <a:close/>
                <a:moveTo>
                  <a:pt x="53723" y="0"/>
                </a:moveTo>
                <a:cubicBezTo>
                  <a:pt x="49841" y="0"/>
                  <a:pt x="45941" y="1120"/>
                  <a:pt x="42768" y="3307"/>
                </a:cubicBezTo>
                <a:cubicBezTo>
                  <a:pt x="42319" y="3607"/>
                  <a:pt x="41851" y="3963"/>
                  <a:pt x="41364" y="4337"/>
                </a:cubicBezTo>
                <a:cubicBezTo>
                  <a:pt x="40765" y="4243"/>
                  <a:pt x="40147" y="4150"/>
                  <a:pt x="39548" y="4075"/>
                </a:cubicBezTo>
                <a:cubicBezTo>
                  <a:pt x="38657" y="3980"/>
                  <a:pt x="37764" y="3934"/>
                  <a:pt x="36872" y="3934"/>
                </a:cubicBezTo>
                <a:cubicBezTo>
                  <a:pt x="31053" y="3934"/>
                  <a:pt x="25272" y="5887"/>
                  <a:pt x="20420" y="9035"/>
                </a:cubicBezTo>
                <a:cubicBezTo>
                  <a:pt x="14880" y="12610"/>
                  <a:pt x="10388" y="17607"/>
                  <a:pt x="6720" y="23053"/>
                </a:cubicBezTo>
                <a:cubicBezTo>
                  <a:pt x="2920" y="28743"/>
                  <a:pt x="1" y="35388"/>
                  <a:pt x="487" y="42369"/>
                </a:cubicBezTo>
                <a:cubicBezTo>
                  <a:pt x="843" y="47441"/>
                  <a:pt x="2714" y="52214"/>
                  <a:pt x="5503" y="56406"/>
                </a:cubicBezTo>
                <a:cubicBezTo>
                  <a:pt x="6476" y="60655"/>
                  <a:pt x="8835" y="64567"/>
                  <a:pt x="12353" y="67262"/>
                </a:cubicBezTo>
                <a:cubicBezTo>
                  <a:pt x="15879" y="69970"/>
                  <a:pt x="20111" y="70895"/>
                  <a:pt x="24414" y="70895"/>
                </a:cubicBezTo>
                <a:cubicBezTo>
                  <a:pt x="24543" y="70895"/>
                  <a:pt x="24671" y="70894"/>
                  <a:pt x="24800" y="70893"/>
                </a:cubicBezTo>
                <a:cubicBezTo>
                  <a:pt x="27636" y="71786"/>
                  <a:pt x="30590" y="72236"/>
                  <a:pt x="33544" y="72236"/>
                </a:cubicBezTo>
                <a:cubicBezTo>
                  <a:pt x="36224" y="72236"/>
                  <a:pt x="38904" y="71865"/>
                  <a:pt x="41495" y="71117"/>
                </a:cubicBezTo>
                <a:cubicBezTo>
                  <a:pt x="41673" y="71120"/>
                  <a:pt x="41850" y="71121"/>
                  <a:pt x="42028" y="71121"/>
                </a:cubicBezTo>
                <a:cubicBezTo>
                  <a:pt x="44657" y="71121"/>
                  <a:pt x="47280" y="70864"/>
                  <a:pt x="49805" y="70444"/>
                </a:cubicBezTo>
                <a:cubicBezTo>
                  <a:pt x="55364" y="69545"/>
                  <a:pt x="60904" y="67355"/>
                  <a:pt x="65265" y="63724"/>
                </a:cubicBezTo>
                <a:cubicBezTo>
                  <a:pt x="67361" y="61984"/>
                  <a:pt x="69158" y="59813"/>
                  <a:pt x="70412" y="57379"/>
                </a:cubicBezTo>
                <a:cubicBezTo>
                  <a:pt x="72022" y="54254"/>
                  <a:pt x="72714" y="50735"/>
                  <a:pt x="72920" y="47235"/>
                </a:cubicBezTo>
                <a:cubicBezTo>
                  <a:pt x="72995" y="45831"/>
                  <a:pt x="72995" y="44428"/>
                  <a:pt x="72883" y="43005"/>
                </a:cubicBezTo>
                <a:cubicBezTo>
                  <a:pt x="73538" y="41040"/>
                  <a:pt x="73893" y="38962"/>
                  <a:pt x="74080" y="36904"/>
                </a:cubicBezTo>
                <a:lnTo>
                  <a:pt x="74099" y="36904"/>
                </a:lnTo>
                <a:cubicBezTo>
                  <a:pt x="74548" y="32168"/>
                  <a:pt x="74155" y="27396"/>
                  <a:pt x="72995" y="22791"/>
                </a:cubicBezTo>
                <a:cubicBezTo>
                  <a:pt x="73444" y="19273"/>
                  <a:pt x="72976" y="15660"/>
                  <a:pt x="71591" y="12310"/>
                </a:cubicBezTo>
                <a:cubicBezTo>
                  <a:pt x="69326" y="6882"/>
                  <a:pt x="64928" y="2447"/>
                  <a:pt x="59220" y="781"/>
                </a:cubicBezTo>
                <a:cubicBezTo>
                  <a:pt x="57446" y="259"/>
                  <a:pt x="55587" y="0"/>
                  <a:pt x="5372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319;p25"/>
          <p:cNvSpPr/>
          <p:nvPr/>
        </p:nvSpPr>
        <p:spPr>
          <a:xfrm rot="3041606">
            <a:off x="1271919" y="-418557"/>
            <a:ext cx="492075" cy="824253"/>
          </a:xfrm>
          <a:custGeom>
            <a:avLst/>
            <a:gdLst/>
            <a:ahLst/>
            <a:cxnLst/>
            <a:rect l="l" t="t" r="r" b="b"/>
            <a:pathLst>
              <a:path w="23284" h="39002" extrusionOk="0">
                <a:moveTo>
                  <a:pt x="11211" y="7944"/>
                </a:moveTo>
                <a:cubicBezTo>
                  <a:pt x="11530" y="8412"/>
                  <a:pt x="11810" y="8917"/>
                  <a:pt x="12110" y="9385"/>
                </a:cubicBezTo>
                <a:cubicBezTo>
                  <a:pt x="12653" y="10321"/>
                  <a:pt x="13158" y="11294"/>
                  <a:pt x="13588" y="12305"/>
                </a:cubicBezTo>
                <a:cubicBezTo>
                  <a:pt x="12784" y="12305"/>
                  <a:pt x="11941" y="12511"/>
                  <a:pt x="11080" y="12941"/>
                </a:cubicBezTo>
                <a:cubicBezTo>
                  <a:pt x="8891" y="13989"/>
                  <a:pt x="7599" y="16366"/>
                  <a:pt x="6963" y="18612"/>
                </a:cubicBezTo>
                <a:cubicBezTo>
                  <a:pt x="6607" y="19810"/>
                  <a:pt x="6439" y="21064"/>
                  <a:pt x="6420" y="22337"/>
                </a:cubicBezTo>
                <a:cubicBezTo>
                  <a:pt x="6331" y="22408"/>
                  <a:pt x="6225" y="22462"/>
                  <a:pt x="6118" y="22532"/>
                </a:cubicBezTo>
                <a:lnTo>
                  <a:pt x="6118" y="22532"/>
                </a:lnTo>
                <a:cubicBezTo>
                  <a:pt x="5579" y="19802"/>
                  <a:pt x="5953" y="16924"/>
                  <a:pt x="6588" y="14232"/>
                </a:cubicBezTo>
                <a:cubicBezTo>
                  <a:pt x="7038" y="12342"/>
                  <a:pt x="7524" y="10152"/>
                  <a:pt x="8572" y="8430"/>
                </a:cubicBezTo>
                <a:cubicBezTo>
                  <a:pt x="8965" y="8374"/>
                  <a:pt x="9358" y="8281"/>
                  <a:pt x="9733" y="8168"/>
                </a:cubicBezTo>
                <a:cubicBezTo>
                  <a:pt x="10219" y="8037"/>
                  <a:pt x="10725" y="7962"/>
                  <a:pt x="11211" y="7944"/>
                </a:cubicBezTo>
                <a:close/>
                <a:moveTo>
                  <a:pt x="13351" y="15408"/>
                </a:moveTo>
                <a:cubicBezTo>
                  <a:pt x="13642" y="15408"/>
                  <a:pt x="13932" y="15523"/>
                  <a:pt x="14187" y="15786"/>
                </a:cubicBezTo>
                <a:cubicBezTo>
                  <a:pt x="14562" y="16160"/>
                  <a:pt x="14880" y="16628"/>
                  <a:pt x="15161" y="17115"/>
                </a:cubicBezTo>
                <a:cubicBezTo>
                  <a:pt x="15366" y="18088"/>
                  <a:pt x="15479" y="19043"/>
                  <a:pt x="15460" y="19997"/>
                </a:cubicBezTo>
                <a:cubicBezTo>
                  <a:pt x="15441" y="20502"/>
                  <a:pt x="15366" y="21064"/>
                  <a:pt x="15254" y="21569"/>
                </a:cubicBezTo>
                <a:cubicBezTo>
                  <a:pt x="14786" y="22224"/>
                  <a:pt x="14262" y="22842"/>
                  <a:pt x="13719" y="23422"/>
                </a:cubicBezTo>
                <a:cubicBezTo>
                  <a:pt x="12989" y="22748"/>
                  <a:pt x="12110" y="22224"/>
                  <a:pt x="11174" y="21906"/>
                </a:cubicBezTo>
                <a:cubicBezTo>
                  <a:pt x="10874" y="21064"/>
                  <a:pt x="10893" y="20109"/>
                  <a:pt x="11006" y="19248"/>
                </a:cubicBezTo>
                <a:cubicBezTo>
                  <a:pt x="11155" y="18200"/>
                  <a:pt x="11399" y="16965"/>
                  <a:pt x="12091" y="16123"/>
                </a:cubicBezTo>
                <a:cubicBezTo>
                  <a:pt x="12434" y="15689"/>
                  <a:pt x="12894" y="15408"/>
                  <a:pt x="13351" y="15408"/>
                </a:cubicBezTo>
                <a:close/>
                <a:moveTo>
                  <a:pt x="9789" y="25125"/>
                </a:moveTo>
                <a:lnTo>
                  <a:pt x="9789" y="25125"/>
                </a:lnTo>
                <a:cubicBezTo>
                  <a:pt x="10014" y="25369"/>
                  <a:pt x="10257" y="25575"/>
                  <a:pt x="10519" y="25781"/>
                </a:cubicBezTo>
                <a:cubicBezTo>
                  <a:pt x="10425" y="25930"/>
                  <a:pt x="10332" y="26080"/>
                  <a:pt x="10238" y="26230"/>
                </a:cubicBezTo>
                <a:cubicBezTo>
                  <a:pt x="10051" y="25893"/>
                  <a:pt x="9901" y="25518"/>
                  <a:pt x="9789" y="25125"/>
                </a:cubicBezTo>
                <a:close/>
                <a:moveTo>
                  <a:pt x="16882" y="24938"/>
                </a:moveTo>
                <a:cubicBezTo>
                  <a:pt x="16677" y="25575"/>
                  <a:pt x="16358" y="26155"/>
                  <a:pt x="15928" y="26660"/>
                </a:cubicBezTo>
                <a:cubicBezTo>
                  <a:pt x="15853" y="26436"/>
                  <a:pt x="15741" y="26211"/>
                  <a:pt x="15647" y="26005"/>
                </a:cubicBezTo>
                <a:cubicBezTo>
                  <a:pt x="16096" y="25724"/>
                  <a:pt x="16508" y="25369"/>
                  <a:pt x="16882" y="24938"/>
                </a:cubicBezTo>
                <a:close/>
                <a:moveTo>
                  <a:pt x="13345" y="27633"/>
                </a:moveTo>
                <a:cubicBezTo>
                  <a:pt x="13420" y="27821"/>
                  <a:pt x="13476" y="27989"/>
                  <a:pt x="13514" y="28176"/>
                </a:cubicBezTo>
                <a:cubicBezTo>
                  <a:pt x="13359" y="28207"/>
                  <a:pt x="13204" y="28221"/>
                  <a:pt x="13050" y="28221"/>
                </a:cubicBezTo>
                <a:cubicBezTo>
                  <a:pt x="12924" y="28221"/>
                  <a:pt x="12797" y="28212"/>
                  <a:pt x="12671" y="28195"/>
                </a:cubicBezTo>
                <a:cubicBezTo>
                  <a:pt x="12896" y="28008"/>
                  <a:pt x="13120" y="27839"/>
                  <a:pt x="13345" y="27652"/>
                </a:cubicBezTo>
                <a:lnTo>
                  <a:pt x="13345" y="27633"/>
                </a:lnTo>
                <a:close/>
                <a:moveTo>
                  <a:pt x="2939" y="21738"/>
                </a:moveTo>
                <a:lnTo>
                  <a:pt x="2939" y="21738"/>
                </a:lnTo>
                <a:cubicBezTo>
                  <a:pt x="3070" y="22917"/>
                  <a:pt x="3294" y="24077"/>
                  <a:pt x="3687" y="25219"/>
                </a:cubicBezTo>
                <a:cubicBezTo>
                  <a:pt x="3837" y="25706"/>
                  <a:pt x="4043" y="26155"/>
                  <a:pt x="4249" y="26623"/>
                </a:cubicBezTo>
                <a:cubicBezTo>
                  <a:pt x="4380" y="27783"/>
                  <a:pt x="4979" y="28663"/>
                  <a:pt x="5802" y="29224"/>
                </a:cubicBezTo>
                <a:cubicBezTo>
                  <a:pt x="6738" y="30497"/>
                  <a:pt x="7899" y="31583"/>
                  <a:pt x="9227" y="32369"/>
                </a:cubicBezTo>
                <a:cubicBezTo>
                  <a:pt x="9321" y="32687"/>
                  <a:pt x="9471" y="33005"/>
                  <a:pt x="9695" y="33305"/>
                </a:cubicBezTo>
                <a:cubicBezTo>
                  <a:pt x="10312" y="34185"/>
                  <a:pt x="11308" y="34594"/>
                  <a:pt x="12341" y="34594"/>
                </a:cubicBezTo>
                <a:cubicBezTo>
                  <a:pt x="12626" y="34594"/>
                  <a:pt x="12913" y="34563"/>
                  <a:pt x="13195" y="34502"/>
                </a:cubicBezTo>
                <a:cubicBezTo>
                  <a:pt x="13532" y="34428"/>
                  <a:pt x="13850" y="34297"/>
                  <a:pt x="14150" y="34128"/>
                </a:cubicBezTo>
                <a:lnTo>
                  <a:pt x="14150" y="34128"/>
                </a:lnTo>
                <a:cubicBezTo>
                  <a:pt x="13383" y="34914"/>
                  <a:pt x="12447" y="35551"/>
                  <a:pt x="11399" y="35906"/>
                </a:cubicBezTo>
                <a:cubicBezTo>
                  <a:pt x="10782" y="36116"/>
                  <a:pt x="10160" y="36218"/>
                  <a:pt x="9548" y="36218"/>
                </a:cubicBezTo>
                <a:cubicBezTo>
                  <a:pt x="8192" y="36218"/>
                  <a:pt x="6886" y="35713"/>
                  <a:pt x="5802" y="34746"/>
                </a:cubicBezTo>
                <a:cubicBezTo>
                  <a:pt x="2134" y="31470"/>
                  <a:pt x="2377" y="26267"/>
                  <a:pt x="2939" y="21738"/>
                </a:cubicBezTo>
                <a:close/>
                <a:moveTo>
                  <a:pt x="10637" y="1"/>
                </a:moveTo>
                <a:cubicBezTo>
                  <a:pt x="10477" y="1"/>
                  <a:pt x="10312" y="15"/>
                  <a:pt x="10145" y="45"/>
                </a:cubicBezTo>
                <a:cubicBezTo>
                  <a:pt x="8760" y="289"/>
                  <a:pt x="7768" y="1468"/>
                  <a:pt x="6907" y="2497"/>
                </a:cubicBezTo>
                <a:cubicBezTo>
                  <a:pt x="5166" y="4612"/>
                  <a:pt x="3893" y="7027"/>
                  <a:pt x="2957" y="9609"/>
                </a:cubicBezTo>
                <a:cubicBezTo>
                  <a:pt x="2040" y="12174"/>
                  <a:pt x="1460" y="14850"/>
                  <a:pt x="1011" y="17527"/>
                </a:cubicBezTo>
                <a:cubicBezTo>
                  <a:pt x="506" y="20521"/>
                  <a:pt x="0" y="23572"/>
                  <a:pt x="38" y="26604"/>
                </a:cubicBezTo>
                <a:cubicBezTo>
                  <a:pt x="56" y="29505"/>
                  <a:pt x="674" y="32462"/>
                  <a:pt x="2377" y="34858"/>
                </a:cubicBezTo>
                <a:cubicBezTo>
                  <a:pt x="3949" y="37029"/>
                  <a:pt x="6214" y="38657"/>
                  <a:pt x="8928" y="38957"/>
                </a:cubicBezTo>
                <a:cubicBezTo>
                  <a:pt x="9197" y="38987"/>
                  <a:pt x="9467" y="39001"/>
                  <a:pt x="9737" y="39001"/>
                </a:cubicBezTo>
                <a:cubicBezTo>
                  <a:pt x="12187" y="39001"/>
                  <a:pt x="14620" y="37813"/>
                  <a:pt x="16340" y="36093"/>
                </a:cubicBezTo>
                <a:cubicBezTo>
                  <a:pt x="17332" y="35083"/>
                  <a:pt x="18118" y="33903"/>
                  <a:pt x="18698" y="32612"/>
                </a:cubicBezTo>
                <a:cubicBezTo>
                  <a:pt x="19765" y="32051"/>
                  <a:pt x="20701" y="31283"/>
                  <a:pt x="21449" y="30272"/>
                </a:cubicBezTo>
                <a:lnTo>
                  <a:pt x="21468" y="30272"/>
                </a:lnTo>
                <a:cubicBezTo>
                  <a:pt x="23246" y="27895"/>
                  <a:pt x="23284" y="24714"/>
                  <a:pt x="22497" y="21962"/>
                </a:cubicBezTo>
                <a:cubicBezTo>
                  <a:pt x="22048" y="20446"/>
                  <a:pt x="21281" y="18631"/>
                  <a:pt x="20251" y="16984"/>
                </a:cubicBezTo>
                <a:cubicBezTo>
                  <a:pt x="20907" y="13240"/>
                  <a:pt x="19802" y="9142"/>
                  <a:pt x="16677" y="6914"/>
                </a:cubicBezTo>
                <a:cubicBezTo>
                  <a:pt x="15591" y="5117"/>
                  <a:pt x="13963" y="3714"/>
                  <a:pt x="11735" y="3470"/>
                </a:cubicBezTo>
                <a:cubicBezTo>
                  <a:pt x="11560" y="3449"/>
                  <a:pt x="11391" y="3439"/>
                  <a:pt x="11225" y="3439"/>
                </a:cubicBezTo>
                <a:cubicBezTo>
                  <a:pt x="11107" y="3439"/>
                  <a:pt x="10991" y="3444"/>
                  <a:pt x="10874" y="3452"/>
                </a:cubicBezTo>
                <a:cubicBezTo>
                  <a:pt x="10538" y="3227"/>
                  <a:pt x="10182" y="3059"/>
                  <a:pt x="9808" y="2928"/>
                </a:cubicBezTo>
                <a:cubicBezTo>
                  <a:pt x="9976" y="2759"/>
                  <a:pt x="10145" y="2609"/>
                  <a:pt x="10350" y="2478"/>
                </a:cubicBezTo>
                <a:cubicBezTo>
                  <a:pt x="10497" y="2380"/>
                  <a:pt x="10573" y="2325"/>
                  <a:pt x="10727" y="2325"/>
                </a:cubicBezTo>
                <a:cubicBezTo>
                  <a:pt x="10749" y="2325"/>
                  <a:pt x="10773" y="2326"/>
                  <a:pt x="10800" y="2329"/>
                </a:cubicBezTo>
                <a:cubicBezTo>
                  <a:pt x="10812" y="2335"/>
                  <a:pt x="10823" y="2337"/>
                  <a:pt x="10831" y="2337"/>
                </a:cubicBezTo>
                <a:cubicBezTo>
                  <a:pt x="10847" y="2337"/>
                  <a:pt x="10856" y="2329"/>
                  <a:pt x="10856" y="2329"/>
                </a:cubicBezTo>
                <a:cubicBezTo>
                  <a:pt x="10856" y="2347"/>
                  <a:pt x="10856" y="2385"/>
                  <a:pt x="10874" y="2441"/>
                </a:cubicBezTo>
                <a:cubicBezTo>
                  <a:pt x="10975" y="2983"/>
                  <a:pt x="11449" y="3231"/>
                  <a:pt x="11930" y="3231"/>
                </a:cubicBezTo>
                <a:cubicBezTo>
                  <a:pt x="12530" y="3231"/>
                  <a:pt x="13139" y="2846"/>
                  <a:pt x="13046" y="2160"/>
                </a:cubicBezTo>
                <a:cubicBezTo>
                  <a:pt x="12880" y="868"/>
                  <a:pt x="11878" y="1"/>
                  <a:pt x="1063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20" name="Google Shape;320;p25"/>
          <p:cNvPicPr preferRelativeResize="0"/>
          <p:nvPr/>
        </p:nvPicPr>
        <p:blipFill>
          <a:blip r:embed="rId6">
            <a:alphaModFix/>
          </a:blip>
          <a:stretch>
            <a:fillRect/>
          </a:stretch>
        </p:blipFill>
        <p:spPr>
          <a:xfrm rot="-10412086" flipH="1">
            <a:off x="-1742651" y="-1941935"/>
            <a:ext cx="2685749" cy="3283220"/>
          </a:xfrm>
          <a:prstGeom prst="rect">
            <a:avLst/>
          </a:prstGeom>
          <a:noFill/>
          <a:ln>
            <a:noFill/>
          </a:ln>
        </p:spPr>
      </p:pic>
      <p:pic>
        <p:nvPicPr>
          <p:cNvPr id="321" name="Google Shape;321;p25"/>
          <p:cNvPicPr preferRelativeResize="0"/>
          <p:nvPr/>
        </p:nvPicPr>
        <p:blipFill>
          <a:blip r:embed="rId7">
            <a:alphaModFix/>
          </a:blip>
          <a:stretch>
            <a:fillRect/>
          </a:stretch>
        </p:blipFill>
        <p:spPr>
          <a:xfrm rot="7850283" flipH="1">
            <a:off x="8001781" y="4092000"/>
            <a:ext cx="2671025" cy="2325599"/>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Background">
  <p:cSld name="BLANK_1_1_1_1_1_1_1">
    <p:spTree>
      <p:nvGrpSpPr>
        <p:cNvPr id="1" name="Shape 334"/>
        <p:cNvGrpSpPr/>
        <p:nvPr/>
      </p:nvGrpSpPr>
      <p:grpSpPr>
        <a:xfrm>
          <a:off x="0" y="0"/>
          <a:ext cx="0" cy="0"/>
          <a:chOff x="0" y="0"/>
          <a:chExt cx="0" cy="0"/>
        </a:xfrm>
      </p:grpSpPr>
      <p:pic>
        <p:nvPicPr>
          <p:cNvPr id="335" name="Google Shape;335;p27"/>
          <p:cNvPicPr preferRelativeResize="0"/>
          <p:nvPr/>
        </p:nvPicPr>
        <p:blipFill>
          <a:blip r:embed="rId2">
            <a:alphaModFix/>
          </a:blip>
          <a:stretch>
            <a:fillRect/>
          </a:stretch>
        </p:blipFill>
        <p:spPr>
          <a:xfrm rot="-2442968">
            <a:off x="-2107524" y="2607888"/>
            <a:ext cx="2671025" cy="2325601"/>
          </a:xfrm>
          <a:prstGeom prst="rect">
            <a:avLst/>
          </a:prstGeom>
          <a:noFill/>
          <a:ln>
            <a:noFill/>
          </a:ln>
        </p:spPr>
      </p:pic>
      <p:pic>
        <p:nvPicPr>
          <p:cNvPr id="336" name="Google Shape;336;p27"/>
          <p:cNvPicPr preferRelativeResize="0"/>
          <p:nvPr/>
        </p:nvPicPr>
        <p:blipFill>
          <a:blip r:embed="rId3">
            <a:alphaModFix/>
          </a:blip>
          <a:stretch>
            <a:fillRect/>
          </a:stretch>
        </p:blipFill>
        <p:spPr>
          <a:xfrm rot="-8513531">
            <a:off x="-2612627" y="4288119"/>
            <a:ext cx="5435349" cy="2361566"/>
          </a:xfrm>
          <a:prstGeom prst="rect">
            <a:avLst/>
          </a:prstGeom>
          <a:noFill/>
          <a:ln>
            <a:noFill/>
          </a:ln>
        </p:spPr>
      </p:pic>
      <p:pic>
        <p:nvPicPr>
          <p:cNvPr id="337" name="Google Shape;337;p27"/>
          <p:cNvPicPr preferRelativeResize="0"/>
          <p:nvPr/>
        </p:nvPicPr>
        <p:blipFill>
          <a:blip r:embed="rId4">
            <a:alphaModFix/>
          </a:blip>
          <a:stretch>
            <a:fillRect/>
          </a:stretch>
        </p:blipFill>
        <p:spPr>
          <a:xfrm rot="-620580">
            <a:off x="3578604" y="3841912"/>
            <a:ext cx="6691244" cy="1520750"/>
          </a:xfrm>
          <a:prstGeom prst="rect">
            <a:avLst/>
          </a:prstGeom>
          <a:noFill/>
          <a:ln>
            <a:noFill/>
          </a:ln>
        </p:spPr>
      </p:pic>
      <p:sp>
        <p:nvSpPr>
          <p:cNvPr id="338" name="Google Shape;338;p27"/>
          <p:cNvSpPr/>
          <p:nvPr/>
        </p:nvSpPr>
        <p:spPr>
          <a:xfrm rot="3041606">
            <a:off x="8796869" y="447843"/>
            <a:ext cx="492075" cy="824253"/>
          </a:xfrm>
          <a:custGeom>
            <a:avLst/>
            <a:gdLst/>
            <a:ahLst/>
            <a:cxnLst/>
            <a:rect l="l" t="t" r="r" b="b"/>
            <a:pathLst>
              <a:path w="23284" h="39002" extrusionOk="0">
                <a:moveTo>
                  <a:pt x="11211" y="7944"/>
                </a:moveTo>
                <a:cubicBezTo>
                  <a:pt x="11530" y="8412"/>
                  <a:pt x="11810" y="8917"/>
                  <a:pt x="12110" y="9385"/>
                </a:cubicBezTo>
                <a:cubicBezTo>
                  <a:pt x="12653" y="10321"/>
                  <a:pt x="13158" y="11294"/>
                  <a:pt x="13588" y="12305"/>
                </a:cubicBezTo>
                <a:cubicBezTo>
                  <a:pt x="12784" y="12305"/>
                  <a:pt x="11941" y="12511"/>
                  <a:pt x="11080" y="12941"/>
                </a:cubicBezTo>
                <a:cubicBezTo>
                  <a:pt x="8891" y="13989"/>
                  <a:pt x="7599" y="16366"/>
                  <a:pt x="6963" y="18612"/>
                </a:cubicBezTo>
                <a:cubicBezTo>
                  <a:pt x="6607" y="19810"/>
                  <a:pt x="6439" y="21064"/>
                  <a:pt x="6420" y="22337"/>
                </a:cubicBezTo>
                <a:cubicBezTo>
                  <a:pt x="6331" y="22408"/>
                  <a:pt x="6225" y="22462"/>
                  <a:pt x="6118" y="22532"/>
                </a:cubicBezTo>
                <a:lnTo>
                  <a:pt x="6118" y="22532"/>
                </a:lnTo>
                <a:cubicBezTo>
                  <a:pt x="5579" y="19802"/>
                  <a:pt x="5953" y="16924"/>
                  <a:pt x="6588" y="14232"/>
                </a:cubicBezTo>
                <a:cubicBezTo>
                  <a:pt x="7038" y="12342"/>
                  <a:pt x="7524" y="10152"/>
                  <a:pt x="8572" y="8430"/>
                </a:cubicBezTo>
                <a:cubicBezTo>
                  <a:pt x="8965" y="8374"/>
                  <a:pt x="9358" y="8281"/>
                  <a:pt x="9733" y="8168"/>
                </a:cubicBezTo>
                <a:cubicBezTo>
                  <a:pt x="10219" y="8037"/>
                  <a:pt x="10725" y="7962"/>
                  <a:pt x="11211" y="7944"/>
                </a:cubicBezTo>
                <a:close/>
                <a:moveTo>
                  <a:pt x="13351" y="15408"/>
                </a:moveTo>
                <a:cubicBezTo>
                  <a:pt x="13642" y="15408"/>
                  <a:pt x="13932" y="15523"/>
                  <a:pt x="14187" y="15786"/>
                </a:cubicBezTo>
                <a:cubicBezTo>
                  <a:pt x="14562" y="16160"/>
                  <a:pt x="14880" y="16628"/>
                  <a:pt x="15161" y="17115"/>
                </a:cubicBezTo>
                <a:cubicBezTo>
                  <a:pt x="15366" y="18088"/>
                  <a:pt x="15479" y="19043"/>
                  <a:pt x="15460" y="19997"/>
                </a:cubicBezTo>
                <a:cubicBezTo>
                  <a:pt x="15441" y="20502"/>
                  <a:pt x="15366" y="21064"/>
                  <a:pt x="15254" y="21569"/>
                </a:cubicBezTo>
                <a:cubicBezTo>
                  <a:pt x="14786" y="22224"/>
                  <a:pt x="14262" y="22842"/>
                  <a:pt x="13719" y="23422"/>
                </a:cubicBezTo>
                <a:cubicBezTo>
                  <a:pt x="12989" y="22748"/>
                  <a:pt x="12110" y="22224"/>
                  <a:pt x="11174" y="21906"/>
                </a:cubicBezTo>
                <a:cubicBezTo>
                  <a:pt x="10874" y="21064"/>
                  <a:pt x="10893" y="20109"/>
                  <a:pt x="11006" y="19248"/>
                </a:cubicBezTo>
                <a:cubicBezTo>
                  <a:pt x="11155" y="18200"/>
                  <a:pt x="11399" y="16965"/>
                  <a:pt x="12091" y="16123"/>
                </a:cubicBezTo>
                <a:cubicBezTo>
                  <a:pt x="12434" y="15689"/>
                  <a:pt x="12894" y="15408"/>
                  <a:pt x="13351" y="15408"/>
                </a:cubicBezTo>
                <a:close/>
                <a:moveTo>
                  <a:pt x="9789" y="25125"/>
                </a:moveTo>
                <a:lnTo>
                  <a:pt x="9789" y="25125"/>
                </a:lnTo>
                <a:cubicBezTo>
                  <a:pt x="10014" y="25369"/>
                  <a:pt x="10257" y="25575"/>
                  <a:pt x="10519" y="25781"/>
                </a:cubicBezTo>
                <a:cubicBezTo>
                  <a:pt x="10425" y="25930"/>
                  <a:pt x="10332" y="26080"/>
                  <a:pt x="10238" y="26230"/>
                </a:cubicBezTo>
                <a:cubicBezTo>
                  <a:pt x="10051" y="25893"/>
                  <a:pt x="9901" y="25518"/>
                  <a:pt x="9789" y="25125"/>
                </a:cubicBezTo>
                <a:close/>
                <a:moveTo>
                  <a:pt x="16882" y="24938"/>
                </a:moveTo>
                <a:cubicBezTo>
                  <a:pt x="16677" y="25575"/>
                  <a:pt x="16358" y="26155"/>
                  <a:pt x="15928" y="26660"/>
                </a:cubicBezTo>
                <a:cubicBezTo>
                  <a:pt x="15853" y="26436"/>
                  <a:pt x="15741" y="26211"/>
                  <a:pt x="15647" y="26005"/>
                </a:cubicBezTo>
                <a:cubicBezTo>
                  <a:pt x="16096" y="25724"/>
                  <a:pt x="16508" y="25369"/>
                  <a:pt x="16882" y="24938"/>
                </a:cubicBezTo>
                <a:close/>
                <a:moveTo>
                  <a:pt x="13345" y="27633"/>
                </a:moveTo>
                <a:cubicBezTo>
                  <a:pt x="13420" y="27821"/>
                  <a:pt x="13476" y="27989"/>
                  <a:pt x="13514" y="28176"/>
                </a:cubicBezTo>
                <a:cubicBezTo>
                  <a:pt x="13359" y="28207"/>
                  <a:pt x="13204" y="28221"/>
                  <a:pt x="13050" y="28221"/>
                </a:cubicBezTo>
                <a:cubicBezTo>
                  <a:pt x="12924" y="28221"/>
                  <a:pt x="12797" y="28212"/>
                  <a:pt x="12671" y="28195"/>
                </a:cubicBezTo>
                <a:cubicBezTo>
                  <a:pt x="12896" y="28008"/>
                  <a:pt x="13120" y="27839"/>
                  <a:pt x="13345" y="27652"/>
                </a:cubicBezTo>
                <a:lnTo>
                  <a:pt x="13345" y="27633"/>
                </a:lnTo>
                <a:close/>
                <a:moveTo>
                  <a:pt x="2939" y="21738"/>
                </a:moveTo>
                <a:lnTo>
                  <a:pt x="2939" y="21738"/>
                </a:lnTo>
                <a:cubicBezTo>
                  <a:pt x="3070" y="22917"/>
                  <a:pt x="3294" y="24077"/>
                  <a:pt x="3687" y="25219"/>
                </a:cubicBezTo>
                <a:cubicBezTo>
                  <a:pt x="3837" y="25706"/>
                  <a:pt x="4043" y="26155"/>
                  <a:pt x="4249" y="26623"/>
                </a:cubicBezTo>
                <a:cubicBezTo>
                  <a:pt x="4380" y="27783"/>
                  <a:pt x="4979" y="28663"/>
                  <a:pt x="5802" y="29224"/>
                </a:cubicBezTo>
                <a:cubicBezTo>
                  <a:pt x="6738" y="30497"/>
                  <a:pt x="7899" y="31583"/>
                  <a:pt x="9227" y="32369"/>
                </a:cubicBezTo>
                <a:cubicBezTo>
                  <a:pt x="9321" y="32687"/>
                  <a:pt x="9471" y="33005"/>
                  <a:pt x="9695" y="33305"/>
                </a:cubicBezTo>
                <a:cubicBezTo>
                  <a:pt x="10312" y="34185"/>
                  <a:pt x="11308" y="34594"/>
                  <a:pt x="12341" y="34594"/>
                </a:cubicBezTo>
                <a:cubicBezTo>
                  <a:pt x="12626" y="34594"/>
                  <a:pt x="12913" y="34563"/>
                  <a:pt x="13195" y="34502"/>
                </a:cubicBezTo>
                <a:cubicBezTo>
                  <a:pt x="13532" y="34428"/>
                  <a:pt x="13850" y="34297"/>
                  <a:pt x="14150" y="34128"/>
                </a:cubicBezTo>
                <a:lnTo>
                  <a:pt x="14150" y="34128"/>
                </a:lnTo>
                <a:cubicBezTo>
                  <a:pt x="13383" y="34914"/>
                  <a:pt x="12447" y="35551"/>
                  <a:pt x="11399" y="35906"/>
                </a:cubicBezTo>
                <a:cubicBezTo>
                  <a:pt x="10782" y="36116"/>
                  <a:pt x="10160" y="36218"/>
                  <a:pt x="9548" y="36218"/>
                </a:cubicBezTo>
                <a:cubicBezTo>
                  <a:pt x="8192" y="36218"/>
                  <a:pt x="6886" y="35713"/>
                  <a:pt x="5802" y="34746"/>
                </a:cubicBezTo>
                <a:cubicBezTo>
                  <a:pt x="2134" y="31470"/>
                  <a:pt x="2377" y="26267"/>
                  <a:pt x="2939" y="21738"/>
                </a:cubicBezTo>
                <a:close/>
                <a:moveTo>
                  <a:pt x="10637" y="1"/>
                </a:moveTo>
                <a:cubicBezTo>
                  <a:pt x="10477" y="1"/>
                  <a:pt x="10312" y="15"/>
                  <a:pt x="10145" y="45"/>
                </a:cubicBezTo>
                <a:cubicBezTo>
                  <a:pt x="8760" y="289"/>
                  <a:pt x="7768" y="1468"/>
                  <a:pt x="6907" y="2497"/>
                </a:cubicBezTo>
                <a:cubicBezTo>
                  <a:pt x="5166" y="4612"/>
                  <a:pt x="3893" y="7027"/>
                  <a:pt x="2957" y="9609"/>
                </a:cubicBezTo>
                <a:cubicBezTo>
                  <a:pt x="2040" y="12174"/>
                  <a:pt x="1460" y="14850"/>
                  <a:pt x="1011" y="17527"/>
                </a:cubicBezTo>
                <a:cubicBezTo>
                  <a:pt x="506" y="20521"/>
                  <a:pt x="0" y="23572"/>
                  <a:pt x="38" y="26604"/>
                </a:cubicBezTo>
                <a:cubicBezTo>
                  <a:pt x="56" y="29505"/>
                  <a:pt x="674" y="32462"/>
                  <a:pt x="2377" y="34858"/>
                </a:cubicBezTo>
                <a:cubicBezTo>
                  <a:pt x="3949" y="37029"/>
                  <a:pt x="6214" y="38657"/>
                  <a:pt x="8928" y="38957"/>
                </a:cubicBezTo>
                <a:cubicBezTo>
                  <a:pt x="9197" y="38987"/>
                  <a:pt x="9467" y="39001"/>
                  <a:pt x="9737" y="39001"/>
                </a:cubicBezTo>
                <a:cubicBezTo>
                  <a:pt x="12187" y="39001"/>
                  <a:pt x="14620" y="37813"/>
                  <a:pt x="16340" y="36093"/>
                </a:cubicBezTo>
                <a:cubicBezTo>
                  <a:pt x="17332" y="35083"/>
                  <a:pt x="18118" y="33903"/>
                  <a:pt x="18698" y="32612"/>
                </a:cubicBezTo>
                <a:cubicBezTo>
                  <a:pt x="19765" y="32051"/>
                  <a:pt x="20701" y="31283"/>
                  <a:pt x="21449" y="30272"/>
                </a:cubicBezTo>
                <a:lnTo>
                  <a:pt x="21468" y="30272"/>
                </a:lnTo>
                <a:cubicBezTo>
                  <a:pt x="23246" y="27895"/>
                  <a:pt x="23284" y="24714"/>
                  <a:pt x="22497" y="21962"/>
                </a:cubicBezTo>
                <a:cubicBezTo>
                  <a:pt x="22048" y="20446"/>
                  <a:pt x="21281" y="18631"/>
                  <a:pt x="20251" y="16984"/>
                </a:cubicBezTo>
                <a:cubicBezTo>
                  <a:pt x="20907" y="13240"/>
                  <a:pt x="19802" y="9142"/>
                  <a:pt x="16677" y="6914"/>
                </a:cubicBezTo>
                <a:cubicBezTo>
                  <a:pt x="15591" y="5117"/>
                  <a:pt x="13963" y="3714"/>
                  <a:pt x="11735" y="3470"/>
                </a:cubicBezTo>
                <a:cubicBezTo>
                  <a:pt x="11560" y="3449"/>
                  <a:pt x="11391" y="3439"/>
                  <a:pt x="11225" y="3439"/>
                </a:cubicBezTo>
                <a:cubicBezTo>
                  <a:pt x="11107" y="3439"/>
                  <a:pt x="10991" y="3444"/>
                  <a:pt x="10874" y="3452"/>
                </a:cubicBezTo>
                <a:cubicBezTo>
                  <a:pt x="10538" y="3227"/>
                  <a:pt x="10182" y="3059"/>
                  <a:pt x="9808" y="2928"/>
                </a:cubicBezTo>
                <a:cubicBezTo>
                  <a:pt x="9976" y="2759"/>
                  <a:pt x="10145" y="2609"/>
                  <a:pt x="10350" y="2478"/>
                </a:cubicBezTo>
                <a:cubicBezTo>
                  <a:pt x="10497" y="2380"/>
                  <a:pt x="10573" y="2325"/>
                  <a:pt x="10727" y="2325"/>
                </a:cubicBezTo>
                <a:cubicBezTo>
                  <a:pt x="10749" y="2325"/>
                  <a:pt x="10773" y="2326"/>
                  <a:pt x="10800" y="2329"/>
                </a:cubicBezTo>
                <a:cubicBezTo>
                  <a:pt x="10812" y="2335"/>
                  <a:pt x="10823" y="2337"/>
                  <a:pt x="10831" y="2337"/>
                </a:cubicBezTo>
                <a:cubicBezTo>
                  <a:pt x="10847" y="2337"/>
                  <a:pt x="10856" y="2329"/>
                  <a:pt x="10856" y="2329"/>
                </a:cubicBezTo>
                <a:cubicBezTo>
                  <a:pt x="10856" y="2347"/>
                  <a:pt x="10856" y="2385"/>
                  <a:pt x="10874" y="2441"/>
                </a:cubicBezTo>
                <a:cubicBezTo>
                  <a:pt x="10975" y="2983"/>
                  <a:pt x="11449" y="3231"/>
                  <a:pt x="11930" y="3231"/>
                </a:cubicBezTo>
                <a:cubicBezTo>
                  <a:pt x="12530" y="3231"/>
                  <a:pt x="13139" y="2846"/>
                  <a:pt x="13046" y="2160"/>
                </a:cubicBezTo>
                <a:cubicBezTo>
                  <a:pt x="12880" y="868"/>
                  <a:pt x="11878" y="1"/>
                  <a:pt x="1063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39" name="Google Shape;339;p27"/>
          <p:cNvPicPr preferRelativeResize="0"/>
          <p:nvPr/>
        </p:nvPicPr>
        <p:blipFill>
          <a:blip r:embed="rId5">
            <a:alphaModFix/>
          </a:blip>
          <a:stretch>
            <a:fillRect/>
          </a:stretch>
        </p:blipFill>
        <p:spPr>
          <a:xfrm rot="6550377">
            <a:off x="6174024" y="-1296525"/>
            <a:ext cx="1824751" cy="2503038"/>
          </a:xfrm>
          <a:prstGeom prst="rect">
            <a:avLst/>
          </a:prstGeom>
          <a:noFill/>
          <a:ln>
            <a:noFill/>
          </a:ln>
        </p:spPr>
      </p:pic>
      <p:pic>
        <p:nvPicPr>
          <p:cNvPr id="340" name="Google Shape;340;p27"/>
          <p:cNvPicPr preferRelativeResize="0"/>
          <p:nvPr/>
        </p:nvPicPr>
        <p:blipFill>
          <a:blip r:embed="rId6">
            <a:alphaModFix/>
          </a:blip>
          <a:stretch>
            <a:fillRect/>
          </a:stretch>
        </p:blipFill>
        <p:spPr>
          <a:xfrm rot="3542629">
            <a:off x="-3504409" y="-962650"/>
            <a:ext cx="4980670" cy="5143500"/>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ackground 1">
  <p:cSld name="BLANK_1_1_1_1_1_1_1_1">
    <p:spTree>
      <p:nvGrpSpPr>
        <p:cNvPr id="1" name="Shape 341"/>
        <p:cNvGrpSpPr/>
        <p:nvPr/>
      </p:nvGrpSpPr>
      <p:grpSpPr>
        <a:xfrm>
          <a:off x="0" y="0"/>
          <a:ext cx="0" cy="0"/>
          <a:chOff x="0" y="0"/>
          <a:chExt cx="0" cy="0"/>
        </a:xfrm>
      </p:grpSpPr>
      <p:pic>
        <p:nvPicPr>
          <p:cNvPr id="342" name="Google Shape;342;p28"/>
          <p:cNvPicPr preferRelativeResize="0"/>
          <p:nvPr/>
        </p:nvPicPr>
        <p:blipFill>
          <a:blip r:embed="rId2">
            <a:alphaModFix/>
          </a:blip>
          <a:stretch>
            <a:fillRect/>
          </a:stretch>
        </p:blipFill>
        <p:spPr>
          <a:xfrm rot="-7567161">
            <a:off x="5635027" y="-530832"/>
            <a:ext cx="5435349" cy="2361565"/>
          </a:xfrm>
          <a:prstGeom prst="rect">
            <a:avLst/>
          </a:prstGeom>
          <a:noFill/>
          <a:ln>
            <a:noFill/>
          </a:ln>
        </p:spPr>
      </p:pic>
      <p:pic>
        <p:nvPicPr>
          <p:cNvPr id="343" name="Google Shape;343;p28"/>
          <p:cNvPicPr preferRelativeResize="0"/>
          <p:nvPr/>
        </p:nvPicPr>
        <p:blipFill>
          <a:blip r:embed="rId3">
            <a:alphaModFix/>
          </a:blip>
          <a:stretch>
            <a:fillRect/>
          </a:stretch>
        </p:blipFill>
        <p:spPr>
          <a:xfrm>
            <a:off x="-826550" y="-421675"/>
            <a:ext cx="1952850" cy="1633500"/>
          </a:xfrm>
          <a:prstGeom prst="rect">
            <a:avLst/>
          </a:prstGeom>
          <a:noFill/>
          <a:ln>
            <a:noFill/>
          </a:ln>
        </p:spPr>
      </p:pic>
      <p:sp>
        <p:nvSpPr>
          <p:cNvPr id="344" name="Google Shape;344;p28"/>
          <p:cNvSpPr/>
          <p:nvPr/>
        </p:nvSpPr>
        <p:spPr>
          <a:xfrm rot="1631907">
            <a:off x="-139195" y="-463934"/>
            <a:ext cx="1213876" cy="1176230"/>
          </a:xfrm>
          <a:custGeom>
            <a:avLst/>
            <a:gdLst/>
            <a:ahLst/>
            <a:cxnLst/>
            <a:rect l="l" t="t" r="r" b="b"/>
            <a:pathLst>
              <a:path w="74549" h="72237" extrusionOk="0">
                <a:moveTo>
                  <a:pt x="43236" y="8174"/>
                </a:moveTo>
                <a:cubicBezTo>
                  <a:pt x="43947" y="8380"/>
                  <a:pt x="44639" y="8642"/>
                  <a:pt x="45332" y="8941"/>
                </a:cubicBezTo>
                <a:cubicBezTo>
                  <a:pt x="46530" y="9447"/>
                  <a:pt x="47653" y="10083"/>
                  <a:pt x="48738" y="10813"/>
                </a:cubicBezTo>
                <a:cubicBezTo>
                  <a:pt x="47915" y="10495"/>
                  <a:pt x="47091" y="10176"/>
                  <a:pt x="46249" y="9896"/>
                </a:cubicBezTo>
                <a:cubicBezTo>
                  <a:pt x="45014" y="9484"/>
                  <a:pt x="43722" y="9128"/>
                  <a:pt x="42412" y="8866"/>
                </a:cubicBezTo>
                <a:cubicBezTo>
                  <a:pt x="42468" y="8829"/>
                  <a:pt x="42524" y="8773"/>
                  <a:pt x="42581" y="8717"/>
                </a:cubicBezTo>
                <a:cubicBezTo>
                  <a:pt x="42805" y="8529"/>
                  <a:pt x="43011" y="8361"/>
                  <a:pt x="43236" y="8174"/>
                </a:cubicBezTo>
                <a:close/>
                <a:moveTo>
                  <a:pt x="34738" y="11917"/>
                </a:moveTo>
                <a:lnTo>
                  <a:pt x="34738" y="11917"/>
                </a:lnTo>
                <a:cubicBezTo>
                  <a:pt x="33784" y="13040"/>
                  <a:pt x="32904" y="14219"/>
                  <a:pt x="32081" y="15436"/>
                </a:cubicBezTo>
                <a:cubicBezTo>
                  <a:pt x="31713" y="15324"/>
                  <a:pt x="31333" y="15273"/>
                  <a:pt x="30950" y="15273"/>
                </a:cubicBezTo>
                <a:cubicBezTo>
                  <a:pt x="30690" y="15273"/>
                  <a:pt x="30429" y="15297"/>
                  <a:pt x="30172" y="15342"/>
                </a:cubicBezTo>
                <a:cubicBezTo>
                  <a:pt x="31407" y="13807"/>
                  <a:pt x="32904" y="12591"/>
                  <a:pt x="34738" y="11917"/>
                </a:cubicBezTo>
                <a:close/>
                <a:moveTo>
                  <a:pt x="39399" y="11692"/>
                </a:moveTo>
                <a:cubicBezTo>
                  <a:pt x="40671" y="13302"/>
                  <a:pt x="42730" y="14219"/>
                  <a:pt x="44302" y="15492"/>
                </a:cubicBezTo>
                <a:cubicBezTo>
                  <a:pt x="46174" y="17008"/>
                  <a:pt x="47147" y="19348"/>
                  <a:pt x="47222" y="21706"/>
                </a:cubicBezTo>
                <a:cubicBezTo>
                  <a:pt x="45908" y="21482"/>
                  <a:pt x="44582" y="21365"/>
                  <a:pt x="43272" y="21365"/>
                </a:cubicBezTo>
                <a:cubicBezTo>
                  <a:pt x="42941" y="21365"/>
                  <a:pt x="42610" y="21373"/>
                  <a:pt x="42281" y="21388"/>
                </a:cubicBezTo>
                <a:cubicBezTo>
                  <a:pt x="40278" y="21481"/>
                  <a:pt x="38276" y="21837"/>
                  <a:pt x="36348" y="22417"/>
                </a:cubicBezTo>
                <a:lnTo>
                  <a:pt x="36123" y="22417"/>
                </a:lnTo>
                <a:cubicBezTo>
                  <a:pt x="35992" y="20714"/>
                  <a:pt x="35599" y="18898"/>
                  <a:pt x="34682" y="17495"/>
                </a:cubicBezTo>
                <a:cubicBezTo>
                  <a:pt x="35225" y="16671"/>
                  <a:pt x="35786" y="15866"/>
                  <a:pt x="36385" y="15118"/>
                </a:cubicBezTo>
                <a:cubicBezTo>
                  <a:pt x="37321" y="13920"/>
                  <a:pt x="38332" y="12778"/>
                  <a:pt x="39399" y="11692"/>
                </a:cubicBezTo>
                <a:close/>
                <a:moveTo>
                  <a:pt x="33222" y="19909"/>
                </a:moveTo>
                <a:cubicBezTo>
                  <a:pt x="33503" y="20714"/>
                  <a:pt x="33690" y="21556"/>
                  <a:pt x="33765" y="22417"/>
                </a:cubicBezTo>
                <a:cubicBezTo>
                  <a:pt x="33335" y="22436"/>
                  <a:pt x="32904" y="22454"/>
                  <a:pt x="32474" y="22492"/>
                </a:cubicBezTo>
                <a:cubicBezTo>
                  <a:pt x="32286" y="22511"/>
                  <a:pt x="32118" y="22529"/>
                  <a:pt x="31931" y="22548"/>
                </a:cubicBezTo>
                <a:cubicBezTo>
                  <a:pt x="31950" y="22473"/>
                  <a:pt x="31987" y="22380"/>
                  <a:pt x="32024" y="22323"/>
                </a:cubicBezTo>
                <a:cubicBezTo>
                  <a:pt x="32380" y="21500"/>
                  <a:pt x="32792" y="20695"/>
                  <a:pt x="33222" y="19909"/>
                </a:cubicBezTo>
                <a:close/>
                <a:moveTo>
                  <a:pt x="30722" y="17590"/>
                </a:moveTo>
                <a:cubicBezTo>
                  <a:pt x="30164" y="18594"/>
                  <a:pt x="29626" y="19598"/>
                  <a:pt x="29161" y="20639"/>
                </a:cubicBezTo>
                <a:cubicBezTo>
                  <a:pt x="28805" y="21444"/>
                  <a:pt x="28487" y="22267"/>
                  <a:pt x="28188" y="23072"/>
                </a:cubicBezTo>
                <a:cubicBezTo>
                  <a:pt x="27626" y="23203"/>
                  <a:pt x="27065" y="23315"/>
                  <a:pt x="26503" y="23465"/>
                </a:cubicBezTo>
                <a:cubicBezTo>
                  <a:pt x="26522" y="23222"/>
                  <a:pt x="26541" y="22979"/>
                  <a:pt x="26578" y="22754"/>
                </a:cubicBezTo>
                <a:cubicBezTo>
                  <a:pt x="26728" y="21594"/>
                  <a:pt x="27139" y="20471"/>
                  <a:pt x="27813" y="19535"/>
                </a:cubicBezTo>
                <a:cubicBezTo>
                  <a:pt x="28463" y="18644"/>
                  <a:pt x="29554" y="17661"/>
                  <a:pt x="30722" y="17590"/>
                </a:cubicBezTo>
                <a:close/>
                <a:moveTo>
                  <a:pt x="43865" y="12164"/>
                </a:moveTo>
                <a:cubicBezTo>
                  <a:pt x="44198" y="12256"/>
                  <a:pt x="44531" y="12349"/>
                  <a:pt x="44845" y="12460"/>
                </a:cubicBezTo>
                <a:cubicBezTo>
                  <a:pt x="49075" y="13770"/>
                  <a:pt x="53137" y="15866"/>
                  <a:pt x="56581" y="18711"/>
                </a:cubicBezTo>
                <a:cubicBezTo>
                  <a:pt x="57123" y="19460"/>
                  <a:pt x="57647" y="20227"/>
                  <a:pt x="58134" y="20995"/>
                </a:cubicBezTo>
                <a:cubicBezTo>
                  <a:pt x="58939" y="22211"/>
                  <a:pt x="59669" y="23484"/>
                  <a:pt x="60343" y="24794"/>
                </a:cubicBezTo>
                <a:cubicBezTo>
                  <a:pt x="59096" y="24467"/>
                  <a:pt x="57799" y="24309"/>
                  <a:pt x="56497" y="24309"/>
                </a:cubicBezTo>
                <a:cubicBezTo>
                  <a:pt x="55863" y="24309"/>
                  <a:pt x="55228" y="24346"/>
                  <a:pt x="54597" y="24420"/>
                </a:cubicBezTo>
                <a:cubicBezTo>
                  <a:pt x="53062" y="23521"/>
                  <a:pt x="51396" y="22810"/>
                  <a:pt x="49674" y="22286"/>
                </a:cubicBezTo>
                <a:cubicBezTo>
                  <a:pt x="49730" y="20976"/>
                  <a:pt x="49543" y="19628"/>
                  <a:pt x="49094" y="18281"/>
                </a:cubicBezTo>
                <a:cubicBezTo>
                  <a:pt x="48626" y="16933"/>
                  <a:pt x="47915" y="15698"/>
                  <a:pt x="46960" y="14612"/>
                </a:cubicBezTo>
                <a:cubicBezTo>
                  <a:pt x="46099" y="13620"/>
                  <a:pt x="44976" y="12909"/>
                  <a:pt x="43891" y="12179"/>
                </a:cubicBezTo>
                <a:cubicBezTo>
                  <a:pt x="43877" y="12179"/>
                  <a:pt x="43873" y="12169"/>
                  <a:pt x="43865" y="12164"/>
                </a:cubicBezTo>
                <a:close/>
                <a:moveTo>
                  <a:pt x="27270" y="26160"/>
                </a:moveTo>
                <a:lnTo>
                  <a:pt x="27270" y="26160"/>
                </a:lnTo>
                <a:cubicBezTo>
                  <a:pt x="27196" y="26441"/>
                  <a:pt x="27139" y="26722"/>
                  <a:pt x="27065" y="27003"/>
                </a:cubicBezTo>
                <a:cubicBezTo>
                  <a:pt x="26990" y="26759"/>
                  <a:pt x="26896" y="26535"/>
                  <a:pt x="26840" y="26291"/>
                </a:cubicBezTo>
                <a:cubicBezTo>
                  <a:pt x="26971" y="26254"/>
                  <a:pt x="27121" y="26198"/>
                  <a:pt x="27270" y="26160"/>
                </a:cubicBezTo>
                <a:close/>
                <a:moveTo>
                  <a:pt x="41327" y="25599"/>
                </a:moveTo>
                <a:lnTo>
                  <a:pt x="41327" y="25599"/>
                </a:lnTo>
                <a:cubicBezTo>
                  <a:pt x="42861" y="25842"/>
                  <a:pt x="44396" y="26198"/>
                  <a:pt x="45856" y="26722"/>
                </a:cubicBezTo>
                <a:cubicBezTo>
                  <a:pt x="45725" y="26946"/>
                  <a:pt x="45594" y="27152"/>
                  <a:pt x="45444" y="27358"/>
                </a:cubicBezTo>
                <a:cubicBezTo>
                  <a:pt x="44153" y="26610"/>
                  <a:pt x="42768" y="26011"/>
                  <a:pt x="41327" y="25599"/>
                </a:cubicBezTo>
                <a:close/>
                <a:moveTo>
                  <a:pt x="52488" y="3826"/>
                </a:moveTo>
                <a:cubicBezTo>
                  <a:pt x="54117" y="3826"/>
                  <a:pt x="55737" y="4233"/>
                  <a:pt x="57217" y="4955"/>
                </a:cubicBezTo>
                <a:cubicBezTo>
                  <a:pt x="59781" y="6227"/>
                  <a:pt x="61840" y="8099"/>
                  <a:pt x="63655" y="10326"/>
                </a:cubicBezTo>
                <a:cubicBezTo>
                  <a:pt x="66837" y="14219"/>
                  <a:pt x="68915" y="19254"/>
                  <a:pt x="70056" y="24270"/>
                </a:cubicBezTo>
                <a:cubicBezTo>
                  <a:pt x="70000" y="24569"/>
                  <a:pt x="69925" y="24850"/>
                  <a:pt x="69832" y="25150"/>
                </a:cubicBezTo>
                <a:cubicBezTo>
                  <a:pt x="69364" y="26722"/>
                  <a:pt x="68690" y="28219"/>
                  <a:pt x="67829" y="29604"/>
                </a:cubicBezTo>
                <a:cubicBezTo>
                  <a:pt x="67492" y="29211"/>
                  <a:pt x="67155" y="28837"/>
                  <a:pt x="66781" y="28481"/>
                </a:cubicBezTo>
                <a:cubicBezTo>
                  <a:pt x="66556" y="27733"/>
                  <a:pt x="66294" y="26984"/>
                  <a:pt x="65976" y="26273"/>
                </a:cubicBezTo>
                <a:cubicBezTo>
                  <a:pt x="64554" y="22941"/>
                  <a:pt x="62345" y="20059"/>
                  <a:pt x="59687" y="17607"/>
                </a:cubicBezTo>
                <a:cubicBezTo>
                  <a:pt x="58752" y="16278"/>
                  <a:pt x="57741" y="14987"/>
                  <a:pt x="56693" y="13751"/>
                </a:cubicBezTo>
                <a:cubicBezTo>
                  <a:pt x="54540" y="11225"/>
                  <a:pt x="52051" y="8922"/>
                  <a:pt x="49187" y="7219"/>
                </a:cubicBezTo>
                <a:cubicBezTo>
                  <a:pt x="48289" y="6676"/>
                  <a:pt x="47353" y="6227"/>
                  <a:pt x="46399" y="5816"/>
                </a:cubicBezTo>
                <a:cubicBezTo>
                  <a:pt x="47540" y="5104"/>
                  <a:pt x="48738" y="4505"/>
                  <a:pt x="50030" y="4150"/>
                </a:cubicBezTo>
                <a:cubicBezTo>
                  <a:pt x="50840" y="3930"/>
                  <a:pt x="51665" y="3826"/>
                  <a:pt x="52488" y="3826"/>
                </a:cubicBezTo>
                <a:close/>
                <a:moveTo>
                  <a:pt x="24594" y="27040"/>
                </a:moveTo>
                <a:cubicBezTo>
                  <a:pt x="24837" y="27864"/>
                  <a:pt x="25174" y="28650"/>
                  <a:pt x="25605" y="29398"/>
                </a:cubicBezTo>
                <a:cubicBezTo>
                  <a:pt x="25418" y="29567"/>
                  <a:pt x="25212" y="29735"/>
                  <a:pt x="25024" y="29904"/>
                </a:cubicBezTo>
                <a:cubicBezTo>
                  <a:pt x="24482" y="30428"/>
                  <a:pt x="23958" y="30970"/>
                  <a:pt x="23471" y="31551"/>
                </a:cubicBezTo>
                <a:cubicBezTo>
                  <a:pt x="23321" y="31532"/>
                  <a:pt x="23172" y="31495"/>
                  <a:pt x="23022" y="31476"/>
                </a:cubicBezTo>
                <a:cubicBezTo>
                  <a:pt x="22872" y="31457"/>
                  <a:pt x="22741" y="31438"/>
                  <a:pt x="22591" y="31420"/>
                </a:cubicBezTo>
                <a:cubicBezTo>
                  <a:pt x="23059" y="30016"/>
                  <a:pt x="23546" y="28631"/>
                  <a:pt x="24089" y="27265"/>
                </a:cubicBezTo>
                <a:lnTo>
                  <a:pt x="24089" y="27246"/>
                </a:lnTo>
                <a:cubicBezTo>
                  <a:pt x="24257" y="27190"/>
                  <a:pt x="24426" y="27115"/>
                  <a:pt x="24594" y="27040"/>
                </a:cubicBezTo>
                <a:close/>
                <a:moveTo>
                  <a:pt x="33222" y="28425"/>
                </a:moveTo>
                <a:lnTo>
                  <a:pt x="33222" y="28425"/>
                </a:lnTo>
                <a:cubicBezTo>
                  <a:pt x="32923" y="29361"/>
                  <a:pt x="32549" y="30297"/>
                  <a:pt x="32081" y="31158"/>
                </a:cubicBezTo>
                <a:cubicBezTo>
                  <a:pt x="31987" y="31326"/>
                  <a:pt x="31893" y="31476"/>
                  <a:pt x="31800" y="31644"/>
                </a:cubicBezTo>
                <a:cubicBezTo>
                  <a:pt x="31107" y="31364"/>
                  <a:pt x="30434" y="31008"/>
                  <a:pt x="29835" y="30559"/>
                </a:cubicBezTo>
                <a:cubicBezTo>
                  <a:pt x="29835" y="30372"/>
                  <a:pt x="29853" y="30184"/>
                  <a:pt x="29872" y="29979"/>
                </a:cubicBezTo>
                <a:cubicBezTo>
                  <a:pt x="29966" y="29904"/>
                  <a:pt x="30041" y="29829"/>
                  <a:pt x="30134" y="29754"/>
                </a:cubicBezTo>
                <a:cubicBezTo>
                  <a:pt x="31107" y="29192"/>
                  <a:pt x="32137" y="28743"/>
                  <a:pt x="33222" y="28425"/>
                </a:cubicBezTo>
                <a:close/>
                <a:moveTo>
                  <a:pt x="20270" y="29380"/>
                </a:moveTo>
                <a:lnTo>
                  <a:pt x="20270" y="29380"/>
                </a:lnTo>
                <a:cubicBezTo>
                  <a:pt x="20027" y="30091"/>
                  <a:pt x="19803" y="30802"/>
                  <a:pt x="19578" y="31495"/>
                </a:cubicBezTo>
                <a:cubicBezTo>
                  <a:pt x="18848" y="31607"/>
                  <a:pt x="18137" y="31794"/>
                  <a:pt x="17426" y="32037"/>
                </a:cubicBezTo>
                <a:cubicBezTo>
                  <a:pt x="17856" y="31513"/>
                  <a:pt x="18324" y="31027"/>
                  <a:pt x="18829" y="30559"/>
                </a:cubicBezTo>
                <a:cubicBezTo>
                  <a:pt x="19279" y="30147"/>
                  <a:pt x="19765" y="29754"/>
                  <a:pt x="20270" y="29380"/>
                </a:cubicBezTo>
                <a:close/>
                <a:moveTo>
                  <a:pt x="37097" y="27826"/>
                </a:moveTo>
                <a:cubicBezTo>
                  <a:pt x="39324" y="27826"/>
                  <a:pt x="41532" y="28425"/>
                  <a:pt x="43535" y="29473"/>
                </a:cubicBezTo>
                <a:cubicBezTo>
                  <a:pt x="43385" y="29604"/>
                  <a:pt x="43217" y="29735"/>
                  <a:pt x="43067" y="29866"/>
                </a:cubicBezTo>
                <a:cubicBezTo>
                  <a:pt x="41020" y="31460"/>
                  <a:pt x="38322" y="32349"/>
                  <a:pt x="35678" y="32349"/>
                </a:cubicBezTo>
                <a:cubicBezTo>
                  <a:pt x="35155" y="32349"/>
                  <a:pt x="34634" y="32314"/>
                  <a:pt x="34121" y="32243"/>
                </a:cubicBezTo>
                <a:cubicBezTo>
                  <a:pt x="34851" y="30877"/>
                  <a:pt x="35393" y="29417"/>
                  <a:pt x="35730" y="27901"/>
                </a:cubicBezTo>
                <a:cubicBezTo>
                  <a:pt x="36180" y="27845"/>
                  <a:pt x="36647" y="27826"/>
                  <a:pt x="37097" y="27826"/>
                </a:cubicBezTo>
                <a:close/>
                <a:moveTo>
                  <a:pt x="37114" y="7311"/>
                </a:moveTo>
                <a:cubicBezTo>
                  <a:pt x="37658" y="7311"/>
                  <a:pt x="38202" y="7330"/>
                  <a:pt x="38744" y="7369"/>
                </a:cubicBezTo>
                <a:cubicBezTo>
                  <a:pt x="38650" y="7556"/>
                  <a:pt x="38575" y="7762"/>
                  <a:pt x="38519" y="7949"/>
                </a:cubicBezTo>
                <a:cubicBezTo>
                  <a:pt x="38332" y="8136"/>
                  <a:pt x="38145" y="8305"/>
                  <a:pt x="37976" y="8473"/>
                </a:cubicBezTo>
                <a:cubicBezTo>
                  <a:pt x="37471" y="8492"/>
                  <a:pt x="36966" y="8511"/>
                  <a:pt x="36479" y="8586"/>
                </a:cubicBezTo>
                <a:cubicBezTo>
                  <a:pt x="33110" y="9016"/>
                  <a:pt x="30228" y="10701"/>
                  <a:pt x="28113" y="13340"/>
                </a:cubicBezTo>
                <a:cubicBezTo>
                  <a:pt x="26016" y="15960"/>
                  <a:pt x="24557" y="19029"/>
                  <a:pt x="23190" y="22080"/>
                </a:cubicBezTo>
                <a:cubicBezTo>
                  <a:pt x="22722" y="23091"/>
                  <a:pt x="22292" y="24120"/>
                  <a:pt x="21880" y="25150"/>
                </a:cubicBezTo>
                <a:cubicBezTo>
                  <a:pt x="20270" y="25917"/>
                  <a:pt x="18754" y="26853"/>
                  <a:pt x="17388" y="27995"/>
                </a:cubicBezTo>
                <a:cubicBezTo>
                  <a:pt x="15816" y="29286"/>
                  <a:pt x="14375" y="30989"/>
                  <a:pt x="13345" y="32898"/>
                </a:cubicBezTo>
                <a:cubicBezTo>
                  <a:pt x="12222" y="31195"/>
                  <a:pt x="11773" y="29192"/>
                  <a:pt x="11904" y="27096"/>
                </a:cubicBezTo>
                <a:cubicBezTo>
                  <a:pt x="12222" y="21706"/>
                  <a:pt x="15779" y="15604"/>
                  <a:pt x="21319" y="14275"/>
                </a:cubicBezTo>
                <a:cubicBezTo>
                  <a:pt x="22329" y="14032"/>
                  <a:pt x="22292" y="12853"/>
                  <a:pt x="21674" y="12329"/>
                </a:cubicBezTo>
                <a:cubicBezTo>
                  <a:pt x="23639" y="10981"/>
                  <a:pt x="25754" y="9840"/>
                  <a:pt x="28000" y="9016"/>
                </a:cubicBezTo>
                <a:lnTo>
                  <a:pt x="28000" y="8997"/>
                </a:lnTo>
                <a:cubicBezTo>
                  <a:pt x="30914" y="7931"/>
                  <a:pt x="34017" y="7311"/>
                  <a:pt x="37114" y="7311"/>
                </a:cubicBezTo>
                <a:close/>
                <a:moveTo>
                  <a:pt x="29760" y="33291"/>
                </a:moveTo>
                <a:lnTo>
                  <a:pt x="29760" y="33291"/>
                </a:lnTo>
                <a:cubicBezTo>
                  <a:pt x="29966" y="33404"/>
                  <a:pt x="30172" y="33516"/>
                  <a:pt x="30396" y="33610"/>
                </a:cubicBezTo>
                <a:cubicBezTo>
                  <a:pt x="30228" y="33797"/>
                  <a:pt x="30059" y="33984"/>
                  <a:pt x="29891" y="34152"/>
                </a:cubicBezTo>
                <a:cubicBezTo>
                  <a:pt x="29853" y="34134"/>
                  <a:pt x="29816" y="34115"/>
                  <a:pt x="29778" y="34096"/>
                </a:cubicBezTo>
                <a:cubicBezTo>
                  <a:pt x="29778" y="34059"/>
                  <a:pt x="29778" y="34040"/>
                  <a:pt x="29778" y="34021"/>
                </a:cubicBezTo>
                <a:cubicBezTo>
                  <a:pt x="29760" y="33778"/>
                  <a:pt x="29760" y="33535"/>
                  <a:pt x="29760" y="33291"/>
                </a:cubicBezTo>
                <a:close/>
                <a:moveTo>
                  <a:pt x="70917" y="29567"/>
                </a:moveTo>
                <a:cubicBezTo>
                  <a:pt x="71086" y="31345"/>
                  <a:pt x="71105" y="33123"/>
                  <a:pt x="71030" y="34882"/>
                </a:cubicBezTo>
                <a:lnTo>
                  <a:pt x="71030" y="34901"/>
                </a:lnTo>
                <a:cubicBezTo>
                  <a:pt x="70599" y="33872"/>
                  <a:pt x="70113" y="32880"/>
                  <a:pt x="69532" y="31944"/>
                </a:cubicBezTo>
                <a:cubicBezTo>
                  <a:pt x="70038" y="31176"/>
                  <a:pt x="70506" y="30390"/>
                  <a:pt x="70917" y="29567"/>
                </a:cubicBezTo>
                <a:close/>
                <a:moveTo>
                  <a:pt x="58246" y="27208"/>
                </a:moveTo>
                <a:cubicBezTo>
                  <a:pt x="59051" y="27339"/>
                  <a:pt x="59931" y="27545"/>
                  <a:pt x="60754" y="27826"/>
                </a:cubicBezTo>
                <a:cubicBezTo>
                  <a:pt x="61147" y="27976"/>
                  <a:pt x="61559" y="28163"/>
                  <a:pt x="61952" y="28350"/>
                </a:cubicBezTo>
                <a:cubicBezTo>
                  <a:pt x="62720" y="30353"/>
                  <a:pt x="63281" y="32412"/>
                  <a:pt x="63580" y="34508"/>
                </a:cubicBezTo>
                <a:cubicBezTo>
                  <a:pt x="63356" y="34695"/>
                  <a:pt x="63131" y="34882"/>
                  <a:pt x="62888" y="35051"/>
                </a:cubicBezTo>
                <a:cubicBezTo>
                  <a:pt x="62177" y="32580"/>
                  <a:pt x="60941" y="30259"/>
                  <a:pt x="59276" y="28313"/>
                </a:cubicBezTo>
                <a:cubicBezTo>
                  <a:pt x="58958" y="27920"/>
                  <a:pt x="58602" y="27564"/>
                  <a:pt x="58246" y="27208"/>
                </a:cubicBezTo>
                <a:close/>
                <a:moveTo>
                  <a:pt x="18754" y="34190"/>
                </a:moveTo>
                <a:cubicBezTo>
                  <a:pt x="18530" y="34995"/>
                  <a:pt x="18324" y="35781"/>
                  <a:pt x="18118" y="36567"/>
                </a:cubicBezTo>
                <a:cubicBezTo>
                  <a:pt x="17369" y="36286"/>
                  <a:pt x="16658" y="35930"/>
                  <a:pt x="16003" y="35481"/>
                </a:cubicBezTo>
                <a:cubicBezTo>
                  <a:pt x="16845" y="34920"/>
                  <a:pt x="17781" y="34489"/>
                  <a:pt x="18754" y="34190"/>
                </a:cubicBezTo>
                <a:close/>
                <a:moveTo>
                  <a:pt x="26222" y="34845"/>
                </a:moveTo>
                <a:cubicBezTo>
                  <a:pt x="26335" y="34882"/>
                  <a:pt x="26428" y="34938"/>
                  <a:pt x="26541" y="34995"/>
                </a:cubicBezTo>
                <a:cubicBezTo>
                  <a:pt x="26578" y="35481"/>
                  <a:pt x="26653" y="35968"/>
                  <a:pt x="26709" y="36454"/>
                </a:cubicBezTo>
                <a:cubicBezTo>
                  <a:pt x="26278" y="36679"/>
                  <a:pt x="25829" y="36847"/>
                  <a:pt x="25361" y="36978"/>
                </a:cubicBezTo>
                <a:cubicBezTo>
                  <a:pt x="25380" y="36941"/>
                  <a:pt x="25380" y="36885"/>
                  <a:pt x="25399" y="36847"/>
                </a:cubicBezTo>
                <a:cubicBezTo>
                  <a:pt x="25492" y="36529"/>
                  <a:pt x="25605" y="36230"/>
                  <a:pt x="25736" y="35912"/>
                </a:cubicBezTo>
                <a:cubicBezTo>
                  <a:pt x="25754" y="35837"/>
                  <a:pt x="25792" y="35743"/>
                  <a:pt x="25829" y="35668"/>
                </a:cubicBezTo>
                <a:lnTo>
                  <a:pt x="25829" y="35668"/>
                </a:lnTo>
                <a:cubicBezTo>
                  <a:pt x="25826" y="35674"/>
                  <a:pt x="25825" y="35677"/>
                  <a:pt x="25825" y="35677"/>
                </a:cubicBezTo>
                <a:cubicBezTo>
                  <a:pt x="25822" y="35677"/>
                  <a:pt x="25999" y="35290"/>
                  <a:pt x="26016" y="35238"/>
                </a:cubicBezTo>
                <a:cubicBezTo>
                  <a:pt x="26073" y="35107"/>
                  <a:pt x="26147" y="34976"/>
                  <a:pt x="26222" y="34845"/>
                </a:cubicBezTo>
                <a:close/>
                <a:moveTo>
                  <a:pt x="53174" y="27564"/>
                </a:moveTo>
                <a:cubicBezTo>
                  <a:pt x="56506" y="29604"/>
                  <a:pt x="59145" y="32692"/>
                  <a:pt x="60212" y="36623"/>
                </a:cubicBezTo>
                <a:cubicBezTo>
                  <a:pt x="60230" y="36660"/>
                  <a:pt x="60249" y="36716"/>
                  <a:pt x="60249" y="36773"/>
                </a:cubicBezTo>
                <a:cubicBezTo>
                  <a:pt x="60249" y="36791"/>
                  <a:pt x="60249" y="36791"/>
                  <a:pt x="60230" y="36791"/>
                </a:cubicBezTo>
                <a:cubicBezTo>
                  <a:pt x="59556" y="37166"/>
                  <a:pt x="58845" y="37503"/>
                  <a:pt x="58115" y="37783"/>
                </a:cubicBezTo>
                <a:cubicBezTo>
                  <a:pt x="58003" y="36043"/>
                  <a:pt x="57498" y="34302"/>
                  <a:pt x="56768" y="32767"/>
                </a:cubicBezTo>
                <a:cubicBezTo>
                  <a:pt x="55813" y="30783"/>
                  <a:pt x="54428" y="29099"/>
                  <a:pt x="52762" y="27695"/>
                </a:cubicBezTo>
                <a:cubicBezTo>
                  <a:pt x="52912" y="27658"/>
                  <a:pt x="53043" y="27602"/>
                  <a:pt x="53174" y="27564"/>
                </a:cubicBezTo>
                <a:close/>
                <a:moveTo>
                  <a:pt x="47615" y="32487"/>
                </a:moveTo>
                <a:cubicBezTo>
                  <a:pt x="48308" y="33198"/>
                  <a:pt x="48963" y="33984"/>
                  <a:pt x="49506" y="34807"/>
                </a:cubicBezTo>
                <a:cubicBezTo>
                  <a:pt x="50329" y="36024"/>
                  <a:pt x="50984" y="37372"/>
                  <a:pt x="51433" y="38775"/>
                </a:cubicBezTo>
                <a:cubicBezTo>
                  <a:pt x="50928" y="38700"/>
                  <a:pt x="50423" y="38569"/>
                  <a:pt x="49899" y="38364"/>
                </a:cubicBezTo>
                <a:cubicBezTo>
                  <a:pt x="49075" y="38045"/>
                  <a:pt x="48233" y="37409"/>
                  <a:pt x="47765" y="36604"/>
                </a:cubicBezTo>
                <a:cubicBezTo>
                  <a:pt x="47091" y="35425"/>
                  <a:pt x="47129" y="34021"/>
                  <a:pt x="47503" y="32767"/>
                </a:cubicBezTo>
                <a:cubicBezTo>
                  <a:pt x="47540" y="32674"/>
                  <a:pt x="47578" y="32580"/>
                  <a:pt x="47615" y="32487"/>
                </a:cubicBezTo>
                <a:close/>
                <a:moveTo>
                  <a:pt x="50292" y="28949"/>
                </a:moveTo>
                <a:cubicBezTo>
                  <a:pt x="51789" y="30016"/>
                  <a:pt x="53099" y="31307"/>
                  <a:pt x="54054" y="32917"/>
                </a:cubicBezTo>
                <a:cubicBezTo>
                  <a:pt x="55083" y="34583"/>
                  <a:pt x="55738" y="36567"/>
                  <a:pt x="55738" y="38551"/>
                </a:cubicBezTo>
                <a:cubicBezTo>
                  <a:pt x="55195" y="38663"/>
                  <a:pt x="54653" y="38775"/>
                  <a:pt x="54129" y="38831"/>
                </a:cubicBezTo>
                <a:cubicBezTo>
                  <a:pt x="53923" y="37970"/>
                  <a:pt x="53661" y="37166"/>
                  <a:pt x="53324" y="36398"/>
                </a:cubicBezTo>
                <a:cubicBezTo>
                  <a:pt x="52351" y="34040"/>
                  <a:pt x="50872" y="31888"/>
                  <a:pt x="49019" y="30091"/>
                </a:cubicBezTo>
                <a:cubicBezTo>
                  <a:pt x="49075" y="30035"/>
                  <a:pt x="49131" y="29979"/>
                  <a:pt x="49187" y="29922"/>
                </a:cubicBezTo>
                <a:cubicBezTo>
                  <a:pt x="49524" y="29567"/>
                  <a:pt x="49899" y="29249"/>
                  <a:pt x="50292" y="28968"/>
                </a:cubicBezTo>
                <a:lnTo>
                  <a:pt x="50292" y="28949"/>
                </a:lnTo>
                <a:close/>
                <a:moveTo>
                  <a:pt x="63786" y="37746"/>
                </a:moveTo>
                <a:cubicBezTo>
                  <a:pt x="63786" y="38700"/>
                  <a:pt x="63711" y="39636"/>
                  <a:pt x="63580" y="40572"/>
                </a:cubicBezTo>
                <a:cubicBezTo>
                  <a:pt x="63618" y="39711"/>
                  <a:pt x="63580" y="38831"/>
                  <a:pt x="63487" y="37952"/>
                </a:cubicBezTo>
                <a:cubicBezTo>
                  <a:pt x="63580" y="37896"/>
                  <a:pt x="63693" y="37821"/>
                  <a:pt x="63786" y="37746"/>
                </a:cubicBezTo>
                <a:close/>
                <a:moveTo>
                  <a:pt x="30228" y="37334"/>
                </a:moveTo>
                <a:cubicBezTo>
                  <a:pt x="31538" y="38420"/>
                  <a:pt x="32698" y="39674"/>
                  <a:pt x="33634" y="40965"/>
                </a:cubicBezTo>
                <a:cubicBezTo>
                  <a:pt x="32923" y="41077"/>
                  <a:pt x="32193" y="41208"/>
                  <a:pt x="31500" y="41377"/>
                </a:cubicBezTo>
                <a:cubicBezTo>
                  <a:pt x="31482" y="41377"/>
                  <a:pt x="31463" y="41396"/>
                  <a:pt x="31463" y="41396"/>
                </a:cubicBezTo>
                <a:cubicBezTo>
                  <a:pt x="30958" y="40198"/>
                  <a:pt x="30583" y="38962"/>
                  <a:pt x="30284" y="37577"/>
                </a:cubicBezTo>
                <a:lnTo>
                  <a:pt x="30228" y="37334"/>
                </a:lnTo>
                <a:close/>
                <a:moveTo>
                  <a:pt x="55233" y="41433"/>
                </a:moveTo>
                <a:cubicBezTo>
                  <a:pt x="55064" y="41920"/>
                  <a:pt x="54840" y="42388"/>
                  <a:pt x="54597" y="42818"/>
                </a:cubicBezTo>
                <a:cubicBezTo>
                  <a:pt x="54597" y="42388"/>
                  <a:pt x="54578" y="41957"/>
                  <a:pt x="54540" y="41527"/>
                </a:cubicBezTo>
                <a:cubicBezTo>
                  <a:pt x="54784" y="41508"/>
                  <a:pt x="55008" y="41470"/>
                  <a:pt x="55233" y="41433"/>
                </a:cubicBezTo>
                <a:close/>
                <a:moveTo>
                  <a:pt x="45014" y="31382"/>
                </a:moveTo>
                <a:cubicBezTo>
                  <a:pt x="44527" y="32749"/>
                  <a:pt x="44321" y="34208"/>
                  <a:pt x="44546" y="35650"/>
                </a:cubicBezTo>
                <a:cubicBezTo>
                  <a:pt x="44976" y="38644"/>
                  <a:pt x="47391" y="40722"/>
                  <a:pt x="50254" y="41358"/>
                </a:cubicBezTo>
                <a:cubicBezTo>
                  <a:pt x="50835" y="41489"/>
                  <a:pt x="51415" y="41564"/>
                  <a:pt x="51995" y="41601"/>
                </a:cubicBezTo>
                <a:cubicBezTo>
                  <a:pt x="51995" y="41601"/>
                  <a:pt x="51995" y="41620"/>
                  <a:pt x="51995" y="41620"/>
                </a:cubicBezTo>
                <a:cubicBezTo>
                  <a:pt x="52032" y="42163"/>
                  <a:pt x="52051" y="42706"/>
                  <a:pt x="52014" y="43267"/>
                </a:cubicBezTo>
                <a:cubicBezTo>
                  <a:pt x="50741" y="42462"/>
                  <a:pt x="49319" y="41864"/>
                  <a:pt x="47877" y="41452"/>
                </a:cubicBezTo>
                <a:cubicBezTo>
                  <a:pt x="45409" y="40734"/>
                  <a:pt x="42794" y="40475"/>
                  <a:pt x="40215" y="40475"/>
                </a:cubicBezTo>
                <a:cubicBezTo>
                  <a:pt x="40037" y="40475"/>
                  <a:pt x="39858" y="40476"/>
                  <a:pt x="39680" y="40478"/>
                </a:cubicBezTo>
                <a:cubicBezTo>
                  <a:pt x="38538" y="40478"/>
                  <a:pt x="37396" y="40535"/>
                  <a:pt x="36236" y="40647"/>
                </a:cubicBezTo>
                <a:cubicBezTo>
                  <a:pt x="35038" y="38719"/>
                  <a:pt x="33503" y="36997"/>
                  <a:pt x="31837" y="35612"/>
                </a:cubicBezTo>
                <a:cubicBezTo>
                  <a:pt x="31800" y="35593"/>
                  <a:pt x="31762" y="35556"/>
                  <a:pt x="31744" y="35537"/>
                </a:cubicBezTo>
                <a:cubicBezTo>
                  <a:pt x="32081" y="35163"/>
                  <a:pt x="32399" y="34789"/>
                  <a:pt x="32698" y="34396"/>
                </a:cubicBezTo>
                <a:cubicBezTo>
                  <a:pt x="33714" y="34633"/>
                  <a:pt x="34762" y="34749"/>
                  <a:pt x="35814" y="34749"/>
                </a:cubicBezTo>
                <a:cubicBezTo>
                  <a:pt x="38249" y="34749"/>
                  <a:pt x="40700" y="34125"/>
                  <a:pt x="42805" y="32936"/>
                </a:cubicBezTo>
                <a:cubicBezTo>
                  <a:pt x="43591" y="32487"/>
                  <a:pt x="44340" y="31962"/>
                  <a:pt x="45014" y="31382"/>
                </a:cubicBezTo>
                <a:close/>
                <a:moveTo>
                  <a:pt x="14805" y="37409"/>
                </a:moveTo>
                <a:cubicBezTo>
                  <a:pt x="15161" y="37652"/>
                  <a:pt x="15535" y="37877"/>
                  <a:pt x="15928" y="38083"/>
                </a:cubicBezTo>
                <a:cubicBezTo>
                  <a:pt x="16471" y="38364"/>
                  <a:pt x="17033" y="38607"/>
                  <a:pt x="17613" y="38813"/>
                </a:cubicBezTo>
                <a:cubicBezTo>
                  <a:pt x="17313" y="40198"/>
                  <a:pt x="17089" y="41601"/>
                  <a:pt x="16958" y="43005"/>
                </a:cubicBezTo>
                <a:cubicBezTo>
                  <a:pt x="16939" y="43230"/>
                  <a:pt x="16920" y="43473"/>
                  <a:pt x="16902" y="43716"/>
                </a:cubicBezTo>
                <a:cubicBezTo>
                  <a:pt x="16452" y="43436"/>
                  <a:pt x="16059" y="43118"/>
                  <a:pt x="15741" y="42706"/>
                </a:cubicBezTo>
                <a:cubicBezTo>
                  <a:pt x="15180" y="41995"/>
                  <a:pt x="14768" y="40778"/>
                  <a:pt x="14693" y="39861"/>
                </a:cubicBezTo>
                <a:cubicBezTo>
                  <a:pt x="14618" y="38981"/>
                  <a:pt x="14656" y="38214"/>
                  <a:pt x="14805" y="37409"/>
                </a:cubicBezTo>
                <a:close/>
                <a:moveTo>
                  <a:pt x="27139" y="38757"/>
                </a:moveTo>
                <a:cubicBezTo>
                  <a:pt x="27439" y="40011"/>
                  <a:pt x="27813" y="41246"/>
                  <a:pt x="28300" y="42425"/>
                </a:cubicBezTo>
                <a:cubicBezTo>
                  <a:pt x="27327" y="42855"/>
                  <a:pt x="26428" y="43380"/>
                  <a:pt x="25623" y="44016"/>
                </a:cubicBezTo>
                <a:cubicBezTo>
                  <a:pt x="25361" y="44166"/>
                  <a:pt x="25099" y="44315"/>
                  <a:pt x="24856" y="44484"/>
                </a:cubicBezTo>
                <a:cubicBezTo>
                  <a:pt x="24837" y="44446"/>
                  <a:pt x="24837" y="44409"/>
                  <a:pt x="24837" y="44372"/>
                </a:cubicBezTo>
                <a:cubicBezTo>
                  <a:pt x="24824" y="44290"/>
                  <a:pt x="24810" y="44208"/>
                  <a:pt x="24796" y="44133"/>
                </a:cubicBezTo>
                <a:lnTo>
                  <a:pt x="24796" y="44133"/>
                </a:lnTo>
                <a:cubicBezTo>
                  <a:pt x="24785" y="44044"/>
                  <a:pt x="24762" y="43868"/>
                  <a:pt x="24762" y="43847"/>
                </a:cubicBezTo>
                <a:cubicBezTo>
                  <a:pt x="24688" y="43230"/>
                  <a:pt x="24650" y="42612"/>
                  <a:pt x="24650" y="42013"/>
                </a:cubicBezTo>
                <a:cubicBezTo>
                  <a:pt x="24631" y="41396"/>
                  <a:pt x="24650" y="40778"/>
                  <a:pt x="24706" y="40160"/>
                </a:cubicBezTo>
                <a:cubicBezTo>
                  <a:pt x="24725" y="39992"/>
                  <a:pt x="24744" y="39823"/>
                  <a:pt x="24762" y="39655"/>
                </a:cubicBezTo>
                <a:cubicBezTo>
                  <a:pt x="24762" y="39636"/>
                  <a:pt x="24762" y="39636"/>
                  <a:pt x="24762" y="39618"/>
                </a:cubicBezTo>
                <a:cubicBezTo>
                  <a:pt x="24781" y="39561"/>
                  <a:pt x="24781" y="39505"/>
                  <a:pt x="24800" y="39430"/>
                </a:cubicBezTo>
                <a:lnTo>
                  <a:pt x="24800" y="39449"/>
                </a:lnTo>
                <a:cubicBezTo>
                  <a:pt x="25605" y="39299"/>
                  <a:pt x="26391" y="39056"/>
                  <a:pt x="27139" y="38757"/>
                </a:cubicBezTo>
                <a:close/>
                <a:moveTo>
                  <a:pt x="41420" y="43660"/>
                </a:moveTo>
                <a:cubicBezTo>
                  <a:pt x="44677" y="43679"/>
                  <a:pt x="48401" y="44222"/>
                  <a:pt x="51134" y="46093"/>
                </a:cubicBezTo>
                <a:cubicBezTo>
                  <a:pt x="50113" y="46593"/>
                  <a:pt x="48948" y="46914"/>
                  <a:pt x="47806" y="46914"/>
                </a:cubicBezTo>
                <a:cubicBezTo>
                  <a:pt x="47021" y="46914"/>
                  <a:pt x="46247" y="46762"/>
                  <a:pt x="45538" y="46412"/>
                </a:cubicBezTo>
                <a:cubicBezTo>
                  <a:pt x="45482" y="46393"/>
                  <a:pt x="45425" y="46393"/>
                  <a:pt x="45388" y="46393"/>
                </a:cubicBezTo>
                <a:cubicBezTo>
                  <a:pt x="44770" y="45888"/>
                  <a:pt x="44115" y="45420"/>
                  <a:pt x="43423" y="45027"/>
                </a:cubicBezTo>
                <a:cubicBezTo>
                  <a:pt x="42581" y="44503"/>
                  <a:pt x="41663" y="44053"/>
                  <a:pt x="40709" y="43660"/>
                </a:cubicBezTo>
                <a:close/>
                <a:moveTo>
                  <a:pt x="10051" y="24382"/>
                </a:moveTo>
                <a:lnTo>
                  <a:pt x="10051" y="24382"/>
                </a:lnTo>
                <a:cubicBezTo>
                  <a:pt x="9359" y="27358"/>
                  <a:pt x="9434" y="30540"/>
                  <a:pt x="10912" y="33273"/>
                </a:cubicBezTo>
                <a:cubicBezTo>
                  <a:pt x="11287" y="33984"/>
                  <a:pt x="11754" y="34639"/>
                  <a:pt x="12279" y="35238"/>
                </a:cubicBezTo>
                <a:cubicBezTo>
                  <a:pt x="8685" y="38569"/>
                  <a:pt x="6252" y="43286"/>
                  <a:pt x="5372" y="48115"/>
                </a:cubicBezTo>
                <a:cubicBezTo>
                  <a:pt x="4904" y="46767"/>
                  <a:pt x="4530" y="45345"/>
                  <a:pt x="4287" y="43829"/>
                </a:cubicBezTo>
                <a:cubicBezTo>
                  <a:pt x="4212" y="43380"/>
                  <a:pt x="4137" y="42781"/>
                  <a:pt x="4099" y="42069"/>
                </a:cubicBezTo>
                <a:cubicBezTo>
                  <a:pt x="4062" y="41321"/>
                  <a:pt x="4043" y="40553"/>
                  <a:pt x="4081" y="39805"/>
                </a:cubicBezTo>
                <a:cubicBezTo>
                  <a:pt x="4137" y="38251"/>
                  <a:pt x="4361" y="36960"/>
                  <a:pt x="4755" y="35425"/>
                </a:cubicBezTo>
                <a:cubicBezTo>
                  <a:pt x="5765" y="31532"/>
                  <a:pt x="7712" y="27789"/>
                  <a:pt x="10051" y="24382"/>
                </a:cubicBezTo>
                <a:close/>
                <a:moveTo>
                  <a:pt x="33488" y="44762"/>
                </a:moveTo>
                <a:cubicBezTo>
                  <a:pt x="34257" y="44762"/>
                  <a:pt x="35012" y="44832"/>
                  <a:pt x="35768" y="44933"/>
                </a:cubicBezTo>
                <a:cubicBezTo>
                  <a:pt x="36198" y="46112"/>
                  <a:pt x="36442" y="47310"/>
                  <a:pt x="36479" y="48564"/>
                </a:cubicBezTo>
                <a:cubicBezTo>
                  <a:pt x="35244" y="47478"/>
                  <a:pt x="34121" y="46131"/>
                  <a:pt x="33241" y="44765"/>
                </a:cubicBezTo>
                <a:lnTo>
                  <a:pt x="33222" y="44765"/>
                </a:lnTo>
                <a:cubicBezTo>
                  <a:pt x="33311" y="44763"/>
                  <a:pt x="33400" y="44762"/>
                  <a:pt x="33488" y="44762"/>
                </a:cubicBezTo>
                <a:close/>
                <a:moveTo>
                  <a:pt x="60661" y="39618"/>
                </a:moveTo>
                <a:lnTo>
                  <a:pt x="60661" y="39618"/>
                </a:lnTo>
                <a:cubicBezTo>
                  <a:pt x="60717" y="41227"/>
                  <a:pt x="60455" y="42837"/>
                  <a:pt x="59818" y="44390"/>
                </a:cubicBezTo>
                <a:cubicBezTo>
                  <a:pt x="59800" y="44428"/>
                  <a:pt x="59800" y="44465"/>
                  <a:pt x="59781" y="44484"/>
                </a:cubicBezTo>
                <a:cubicBezTo>
                  <a:pt x="59781" y="44503"/>
                  <a:pt x="59762" y="44540"/>
                  <a:pt x="59744" y="44596"/>
                </a:cubicBezTo>
                <a:cubicBezTo>
                  <a:pt x="59687" y="44690"/>
                  <a:pt x="59650" y="44783"/>
                  <a:pt x="59613" y="44877"/>
                </a:cubicBezTo>
                <a:cubicBezTo>
                  <a:pt x="59482" y="45139"/>
                  <a:pt x="59332" y="45420"/>
                  <a:pt x="59182" y="45663"/>
                </a:cubicBezTo>
                <a:cubicBezTo>
                  <a:pt x="59051" y="45888"/>
                  <a:pt x="58920" y="46093"/>
                  <a:pt x="58789" y="46299"/>
                </a:cubicBezTo>
                <a:cubicBezTo>
                  <a:pt x="58695" y="46430"/>
                  <a:pt x="58621" y="46561"/>
                  <a:pt x="58527" y="46674"/>
                </a:cubicBezTo>
                <a:cubicBezTo>
                  <a:pt x="58527" y="46674"/>
                  <a:pt x="58396" y="46861"/>
                  <a:pt x="58377" y="46898"/>
                </a:cubicBezTo>
                <a:cubicBezTo>
                  <a:pt x="57872" y="47516"/>
                  <a:pt x="57329" y="48115"/>
                  <a:pt x="56730" y="48639"/>
                </a:cubicBezTo>
                <a:cubicBezTo>
                  <a:pt x="56244" y="47535"/>
                  <a:pt x="55589" y="46505"/>
                  <a:pt x="54784" y="45588"/>
                </a:cubicBezTo>
                <a:cubicBezTo>
                  <a:pt x="56056" y="44521"/>
                  <a:pt x="57086" y="43155"/>
                  <a:pt x="57629" y="41601"/>
                </a:cubicBezTo>
                <a:cubicBezTo>
                  <a:pt x="57722" y="41339"/>
                  <a:pt x="57797" y="41059"/>
                  <a:pt x="57872" y="40778"/>
                </a:cubicBezTo>
                <a:cubicBezTo>
                  <a:pt x="58078" y="40703"/>
                  <a:pt x="58302" y="40628"/>
                  <a:pt x="58508" y="40553"/>
                </a:cubicBezTo>
                <a:cubicBezTo>
                  <a:pt x="59238" y="40273"/>
                  <a:pt x="59968" y="39954"/>
                  <a:pt x="60661" y="39618"/>
                </a:cubicBezTo>
                <a:close/>
                <a:moveTo>
                  <a:pt x="67792" y="34396"/>
                </a:moveTo>
                <a:lnTo>
                  <a:pt x="67792" y="34396"/>
                </a:lnTo>
                <a:cubicBezTo>
                  <a:pt x="68952" y="36567"/>
                  <a:pt x="69645" y="39000"/>
                  <a:pt x="70000" y="41470"/>
                </a:cubicBezTo>
                <a:cubicBezTo>
                  <a:pt x="69607" y="42724"/>
                  <a:pt x="69102" y="43960"/>
                  <a:pt x="68428" y="45101"/>
                </a:cubicBezTo>
                <a:cubicBezTo>
                  <a:pt x="67548" y="46524"/>
                  <a:pt x="66444" y="47722"/>
                  <a:pt x="65153" y="48714"/>
                </a:cubicBezTo>
                <a:cubicBezTo>
                  <a:pt x="65433" y="48003"/>
                  <a:pt x="65695" y="47310"/>
                  <a:pt x="65939" y="46599"/>
                </a:cubicBezTo>
                <a:cubicBezTo>
                  <a:pt x="67249" y="42706"/>
                  <a:pt x="67998" y="38513"/>
                  <a:pt x="67792" y="34396"/>
                </a:cubicBezTo>
                <a:close/>
                <a:moveTo>
                  <a:pt x="29816" y="45532"/>
                </a:moveTo>
                <a:cubicBezTo>
                  <a:pt x="30471" y="46674"/>
                  <a:pt x="31201" y="47759"/>
                  <a:pt x="32043" y="48751"/>
                </a:cubicBezTo>
                <a:cubicBezTo>
                  <a:pt x="30415" y="48283"/>
                  <a:pt x="28768" y="47797"/>
                  <a:pt x="27139" y="47291"/>
                </a:cubicBezTo>
                <a:cubicBezTo>
                  <a:pt x="27327" y="47104"/>
                  <a:pt x="27532" y="46917"/>
                  <a:pt x="27738" y="46749"/>
                </a:cubicBezTo>
                <a:cubicBezTo>
                  <a:pt x="27795" y="46692"/>
                  <a:pt x="27944" y="46599"/>
                  <a:pt x="27963" y="46580"/>
                </a:cubicBezTo>
                <a:cubicBezTo>
                  <a:pt x="28094" y="46486"/>
                  <a:pt x="28225" y="46393"/>
                  <a:pt x="28356" y="46318"/>
                </a:cubicBezTo>
                <a:cubicBezTo>
                  <a:pt x="28581" y="46168"/>
                  <a:pt x="28805" y="46037"/>
                  <a:pt x="29049" y="45906"/>
                </a:cubicBezTo>
                <a:cubicBezTo>
                  <a:pt x="29292" y="45775"/>
                  <a:pt x="29535" y="45663"/>
                  <a:pt x="29778" y="45551"/>
                </a:cubicBezTo>
                <a:cubicBezTo>
                  <a:pt x="29797" y="45551"/>
                  <a:pt x="29797" y="45551"/>
                  <a:pt x="29816" y="45532"/>
                </a:cubicBezTo>
                <a:close/>
                <a:moveTo>
                  <a:pt x="46586" y="47478"/>
                </a:moveTo>
                <a:lnTo>
                  <a:pt x="46586" y="47478"/>
                </a:lnTo>
                <a:cubicBezTo>
                  <a:pt x="47222" y="47703"/>
                  <a:pt x="47877" y="47834"/>
                  <a:pt x="48589" y="47871"/>
                </a:cubicBezTo>
                <a:cubicBezTo>
                  <a:pt x="48644" y="47873"/>
                  <a:pt x="48700" y="47874"/>
                  <a:pt x="48755" y="47874"/>
                </a:cubicBezTo>
                <a:cubicBezTo>
                  <a:pt x="49462" y="47874"/>
                  <a:pt x="50139" y="47764"/>
                  <a:pt x="50816" y="47591"/>
                </a:cubicBezTo>
                <a:lnTo>
                  <a:pt x="50816" y="47591"/>
                </a:lnTo>
                <a:cubicBezTo>
                  <a:pt x="50516" y="48115"/>
                  <a:pt x="50161" y="48620"/>
                  <a:pt x="49730" y="49051"/>
                </a:cubicBezTo>
                <a:cubicBezTo>
                  <a:pt x="49337" y="49444"/>
                  <a:pt x="48925" y="49762"/>
                  <a:pt x="48495" y="50024"/>
                </a:cubicBezTo>
                <a:cubicBezTo>
                  <a:pt x="47971" y="49088"/>
                  <a:pt x="47335" y="48246"/>
                  <a:pt x="46586" y="47478"/>
                </a:cubicBezTo>
                <a:close/>
                <a:moveTo>
                  <a:pt x="19859" y="48134"/>
                </a:moveTo>
                <a:cubicBezTo>
                  <a:pt x="19896" y="48134"/>
                  <a:pt x="19934" y="48152"/>
                  <a:pt x="19990" y="48171"/>
                </a:cubicBezTo>
                <a:cubicBezTo>
                  <a:pt x="20139" y="48732"/>
                  <a:pt x="20327" y="49294"/>
                  <a:pt x="20533" y="49855"/>
                </a:cubicBezTo>
                <a:cubicBezTo>
                  <a:pt x="20458" y="50024"/>
                  <a:pt x="20402" y="50174"/>
                  <a:pt x="20345" y="50342"/>
                </a:cubicBezTo>
                <a:cubicBezTo>
                  <a:pt x="20121" y="49631"/>
                  <a:pt x="19952" y="48882"/>
                  <a:pt x="19859" y="48134"/>
                </a:cubicBezTo>
                <a:close/>
                <a:moveTo>
                  <a:pt x="38444" y="45569"/>
                </a:moveTo>
                <a:lnTo>
                  <a:pt x="38444" y="45569"/>
                </a:lnTo>
                <a:cubicBezTo>
                  <a:pt x="40297" y="46168"/>
                  <a:pt x="42038" y="47067"/>
                  <a:pt x="43516" y="48227"/>
                </a:cubicBezTo>
                <a:cubicBezTo>
                  <a:pt x="44490" y="48994"/>
                  <a:pt x="45351" y="49912"/>
                  <a:pt x="45987" y="50941"/>
                </a:cubicBezTo>
                <a:lnTo>
                  <a:pt x="45987" y="50960"/>
                </a:lnTo>
                <a:cubicBezTo>
                  <a:pt x="45650" y="51016"/>
                  <a:pt x="45369" y="51053"/>
                  <a:pt x="45070" y="51072"/>
                </a:cubicBezTo>
                <a:cubicBezTo>
                  <a:pt x="44527" y="51129"/>
                  <a:pt x="43983" y="51154"/>
                  <a:pt x="43440" y="51154"/>
                </a:cubicBezTo>
                <a:cubicBezTo>
                  <a:pt x="43272" y="51154"/>
                  <a:pt x="43104" y="51151"/>
                  <a:pt x="42936" y="51147"/>
                </a:cubicBezTo>
                <a:cubicBezTo>
                  <a:pt x="41832" y="51109"/>
                  <a:pt x="40728" y="50960"/>
                  <a:pt x="39623" y="50735"/>
                </a:cubicBezTo>
                <a:cubicBezTo>
                  <a:pt x="39605" y="50716"/>
                  <a:pt x="39567" y="50716"/>
                  <a:pt x="39530" y="50698"/>
                </a:cubicBezTo>
                <a:cubicBezTo>
                  <a:pt x="39305" y="50567"/>
                  <a:pt x="39081" y="50436"/>
                  <a:pt x="38856" y="50305"/>
                </a:cubicBezTo>
                <a:cubicBezTo>
                  <a:pt x="39024" y="48714"/>
                  <a:pt x="38856" y="47123"/>
                  <a:pt x="38444" y="45569"/>
                </a:cubicBezTo>
                <a:close/>
                <a:moveTo>
                  <a:pt x="53474" y="48396"/>
                </a:moveTo>
                <a:cubicBezTo>
                  <a:pt x="53511" y="48470"/>
                  <a:pt x="53567" y="48527"/>
                  <a:pt x="53605" y="48601"/>
                </a:cubicBezTo>
                <a:cubicBezTo>
                  <a:pt x="53941" y="49126"/>
                  <a:pt x="54222" y="49687"/>
                  <a:pt x="54409" y="50267"/>
                </a:cubicBezTo>
                <a:cubicBezTo>
                  <a:pt x="54054" y="50473"/>
                  <a:pt x="53679" y="50679"/>
                  <a:pt x="53305" y="50847"/>
                </a:cubicBezTo>
                <a:cubicBezTo>
                  <a:pt x="53212" y="50885"/>
                  <a:pt x="53118" y="50941"/>
                  <a:pt x="53024" y="50978"/>
                </a:cubicBezTo>
                <a:cubicBezTo>
                  <a:pt x="53024" y="50978"/>
                  <a:pt x="52837" y="51072"/>
                  <a:pt x="52762" y="51091"/>
                </a:cubicBezTo>
                <a:cubicBezTo>
                  <a:pt x="52556" y="51184"/>
                  <a:pt x="52351" y="51259"/>
                  <a:pt x="52126" y="51353"/>
                </a:cubicBezTo>
                <a:cubicBezTo>
                  <a:pt x="51789" y="51465"/>
                  <a:pt x="51452" y="51577"/>
                  <a:pt x="51097" y="51671"/>
                </a:cubicBezTo>
                <a:cubicBezTo>
                  <a:pt x="52126" y="50754"/>
                  <a:pt x="52912" y="49631"/>
                  <a:pt x="53474" y="48396"/>
                </a:cubicBezTo>
                <a:close/>
                <a:moveTo>
                  <a:pt x="27065" y="50473"/>
                </a:moveTo>
                <a:lnTo>
                  <a:pt x="27065" y="50473"/>
                </a:lnTo>
                <a:cubicBezTo>
                  <a:pt x="28412" y="50904"/>
                  <a:pt x="29778" y="51315"/>
                  <a:pt x="31145" y="51708"/>
                </a:cubicBezTo>
                <a:cubicBezTo>
                  <a:pt x="32623" y="52139"/>
                  <a:pt x="34102" y="52588"/>
                  <a:pt x="35581" y="52981"/>
                </a:cubicBezTo>
                <a:cubicBezTo>
                  <a:pt x="35543" y="53075"/>
                  <a:pt x="35506" y="53168"/>
                  <a:pt x="35450" y="53262"/>
                </a:cubicBezTo>
                <a:cubicBezTo>
                  <a:pt x="35262" y="53243"/>
                  <a:pt x="35075" y="53243"/>
                  <a:pt x="34888" y="53224"/>
                </a:cubicBezTo>
                <a:cubicBezTo>
                  <a:pt x="33147" y="53075"/>
                  <a:pt x="31407" y="52906"/>
                  <a:pt x="29685" y="52644"/>
                </a:cubicBezTo>
                <a:cubicBezTo>
                  <a:pt x="29273" y="52588"/>
                  <a:pt x="28880" y="52494"/>
                  <a:pt x="28487" y="52420"/>
                </a:cubicBezTo>
                <a:cubicBezTo>
                  <a:pt x="28431" y="52363"/>
                  <a:pt x="28393" y="52307"/>
                  <a:pt x="28337" y="52270"/>
                </a:cubicBezTo>
                <a:cubicBezTo>
                  <a:pt x="28281" y="52176"/>
                  <a:pt x="28206" y="52101"/>
                  <a:pt x="28131" y="52008"/>
                </a:cubicBezTo>
                <a:cubicBezTo>
                  <a:pt x="28057" y="51933"/>
                  <a:pt x="28000" y="51839"/>
                  <a:pt x="27926" y="51765"/>
                </a:cubicBezTo>
                <a:cubicBezTo>
                  <a:pt x="27926" y="51746"/>
                  <a:pt x="27907" y="51746"/>
                  <a:pt x="27907" y="51727"/>
                </a:cubicBezTo>
                <a:cubicBezTo>
                  <a:pt x="27607" y="51315"/>
                  <a:pt x="27327" y="50904"/>
                  <a:pt x="27065" y="50473"/>
                </a:cubicBezTo>
                <a:close/>
                <a:moveTo>
                  <a:pt x="22535" y="54048"/>
                </a:moveTo>
                <a:cubicBezTo>
                  <a:pt x="22685" y="54329"/>
                  <a:pt x="22853" y="54591"/>
                  <a:pt x="23022" y="54871"/>
                </a:cubicBezTo>
                <a:cubicBezTo>
                  <a:pt x="22853" y="54703"/>
                  <a:pt x="22685" y="54516"/>
                  <a:pt x="22535" y="54347"/>
                </a:cubicBezTo>
                <a:cubicBezTo>
                  <a:pt x="22535" y="54235"/>
                  <a:pt x="22535" y="54142"/>
                  <a:pt x="22535" y="54048"/>
                </a:cubicBezTo>
                <a:close/>
                <a:moveTo>
                  <a:pt x="36217" y="56687"/>
                </a:moveTo>
                <a:cubicBezTo>
                  <a:pt x="38314" y="56829"/>
                  <a:pt x="40403" y="56899"/>
                  <a:pt x="42495" y="56899"/>
                </a:cubicBezTo>
                <a:cubicBezTo>
                  <a:pt x="43446" y="56899"/>
                  <a:pt x="44397" y="56885"/>
                  <a:pt x="45351" y="56855"/>
                </a:cubicBezTo>
                <a:lnTo>
                  <a:pt x="45351" y="56855"/>
                </a:lnTo>
                <a:cubicBezTo>
                  <a:pt x="44171" y="57061"/>
                  <a:pt x="43011" y="57211"/>
                  <a:pt x="41851" y="57267"/>
                </a:cubicBezTo>
                <a:cubicBezTo>
                  <a:pt x="41486" y="57286"/>
                  <a:pt x="41116" y="57295"/>
                  <a:pt x="40744" y="57295"/>
                </a:cubicBezTo>
                <a:cubicBezTo>
                  <a:pt x="40372" y="57295"/>
                  <a:pt x="39998" y="57286"/>
                  <a:pt x="39623" y="57267"/>
                </a:cubicBezTo>
                <a:cubicBezTo>
                  <a:pt x="39286" y="57248"/>
                  <a:pt x="38950" y="57230"/>
                  <a:pt x="38613" y="57211"/>
                </a:cubicBezTo>
                <a:cubicBezTo>
                  <a:pt x="38407" y="57192"/>
                  <a:pt x="38220" y="57174"/>
                  <a:pt x="38014" y="57155"/>
                </a:cubicBezTo>
                <a:cubicBezTo>
                  <a:pt x="38014" y="57155"/>
                  <a:pt x="37658" y="57099"/>
                  <a:pt x="37639" y="57099"/>
                </a:cubicBezTo>
                <a:cubicBezTo>
                  <a:pt x="37134" y="57024"/>
                  <a:pt x="36629" y="56930"/>
                  <a:pt x="36123" y="56818"/>
                </a:cubicBezTo>
                <a:cubicBezTo>
                  <a:pt x="36161" y="56781"/>
                  <a:pt x="36198" y="56743"/>
                  <a:pt x="36217" y="56687"/>
                </a:cubicBezTo>
                <a:close/>
                <a:moveTo>
                  <a:pt x="53923" y="57529"/>
                </a:moveTo>
                <a:cubicBezTo>
                  <a:pt x="53230" y="59045"/>
                  <a:pt x="52201" y="60393"/>
                  <a:pt x="50928" y="61422"/>
                </a:cubicBezTo>
                <a:cubicBezTo>
                  <a:pt x="49955" y="62208"/>
                  <a:pt x="48701" y="62882"/>
                  <a:pt x="47559" y="63256"/>
                </a:cubicBezTo>
                <a:cubicBezTo>
                  <a:pt x="46998" y="63462"/>
                  <a:pt x="46455" y="63612"/>
                  <a:pt x="45912" y="63724"/>
                </a:cubicBezTo>
                <a:cubicBezTo>
                  <a:pt x="46754" y="62845"/>
                  <a:pt x="47503" y="61871"/>
                  <a:pt x="48121" y="60748"/>
                </a:cubicBezTo>
                <a:cubicBezTo>
                  <a:pt x="48308" y="60374"/>
                  <a:pt x="48495" y="60000"/>
                  <a:pt x="48663" y="59607"/>
                </a:cubicBezTo>
                <a:cubicBezTo>
                  <a:pt x="48701" y="59607"/>
                  <a:pt x="48720" y="59607"/>
                  <a:pt x="48738" y="59588"/>
                </a:cubicBezTo>
                <a:cubicBezTo>
                  <a:pt x="50498" y="59064"/>
                  <a:pt x="52238" y="58371"/>
                  <a:pt x="53923" y="57529"/>
                </a:cubicBezTo>
                <a:close/>
                <a:moveTo>
                  <a:pt x="32680" y="59532"/>
                </a:moveTo>
                <a:cubicBezTo>
                  <a:pt x="35128" y="60465"/>
                  <a:pt x="37751" y="60874"/>
                  <a:pt x="40389" y="60874"/>
                </a:cubicBezTo>
                <a:cubicBezTo>
                  <a:pt x="41986" y="60874"/>
                  <a:pt x="43590" y="60724"/>
                  <a:pt x="45163" y="60449"/>
                </a:cubicBezTo>
                <a:lnTo>
                  <a:pt x="45163" y="60449"/>
                </a:lnTo>
                <a:cubicBezTo>
                  <a:pt x="44883" y="60842"/>
                  <a:pt x="44583" y="61235"/>
                  <a:pt x="44265" y="61591"/>
                </a:cubicBezTo>
                <a:cubicBezTo>
                  <a:pt x="43385" y="62545"/>
                  <a:pt x="42393" y="63331"/>
                  <a:pt x="41308" y="64005"/>
                </a:cubicBezTo>
                <a:cubicBezTo>
                  <a:pt x="40728" y="63949"/>
                  <a:pt x="40260" y="63874"/>
                  <a:pt x="39623" y="63743"/>
                </a:cubicBezTo>
                <a:cubicBezTo>
                  <a:pt x="38276" y="63481"/>
                  <a:pt x="36909" y="63032"/>
                  <a:pt x="35786" y="62489"/>
                </a:cubicBezTo>
                <a:cubicBezTo>
                  <a:pt x="34308" y="61797"/>
                  <a:pt x="32942" y="60917"/>
                  <a:pt x="31669" y="59925"/>
                </a:cubicBezTo>
                <a:cubicBezTo>
                  <a:pt x="32006" y="59813"/>
                  <a:pt x="32343" y="59682"/>
                  <a:pt x="32680" y="59532"/>
                </a:cubicBezTo>
                <a:close/>
                <a:moveTo>
                  <a:pt x="23658" y="58914"/>
                </a:moveTo>
                <a:cubicBezTo>
                  <a:pt x="24033" y="59139"/>
                  <a:pt x="24426" y="59326"/>
                  <a:pt x="24819" y="59513"/>
                </a:cubicBezTo>
                <a:cubicBezTo>
                  <a:pt x="25567" y="59831"/>
                  <a:pt x="26353" y="60075"/>
                  <a:pt x="27139" y="60206"/>
                </a:cubicBezTo>
                <a:cubicBezTo>
                  <a:pt x="27963" y="61067"/>
                  <a:pt x="28843" y="61871"/>
                  <a:pt x="29778" y="62620"/>
                </a:cubicBezTo>
                <a:cubicBezTo>
                  <a:pt x="31744" y="64174"/>
                  <a:pt x="33952" y="65428"/>
                  <a:pt x="36273" y="66251"/>
                </a:cubicBezTo>
                <a:cubicBezTo>
                  <a:pt x="35431" y="66513"/>
                  <a:pt x="34570" y="66775"/>
                  <a:pt x="33709" y="66981"/>
                </a:cubicBezTo>
                <a:cubicBezTo>
                  <a:pt x="33166" y="66831"/>
                  <a:pt x="32623" y="66663"/>
                  <a:pt x="32081" y="66457"/>
                </a:cubicBezTo>
                <a:cubicBezTo>
                  <a:pt x="28300" y="65072"/>
                  <a:pt x="25230" y="62433"/>
                  <a:pt x="23658" y="58914"/>
                </a:cubicBezTo>
                <a:close/>
                <a:moveTo>
                  <a:pt x="70150" y="48302"/>
                </a:moveTo>
                <a:lnTo>
                  <a:pt x="70150" y="48302"/>
                </a:lnTo>
                <a:cubicBezTo>
                  <a:pt x="69888" y="51091"/>
                  <a:pt x="69233" y="53842"/>
                  <a:pt x="67848" y="56294"/>
                </a:cubicBezTo>
                <a:cubicBezTo>
                  <a:pt x="66650" y="58446"/>
                  <a:pt x="65040" y="60262"/>
                  <a:pt x="63075" y="61778"/>
                </a:cubicBezTo>
                <a:cubicBezTo>
                  <a:pt x="59332" y="64716"/>
                  <a:pt x="54709" y="66289"/>
                  <a:pt x="49992" y="67206"/>
                </a:cubicBezTo>
                <a:cubicBezTo>
                  <a:pt x="55177" y="63912"/>
                  <a:pt x="59519" y="59251"/>
                  <a:pt x="62607" y="53898"/>
                </a:cubicBezTo>
                <a:cubicBezTo>
                  <a:pt x="63262" y="53617"/>
                  <a:pt x="63899" y="53337"/>
                  <a:pt x="64516" y="53000"/>
                </a:cubicBezTo>
                <a:cubicBezTo>
                  <a:pt x="66687" y="51839"/>
                  <a:pt x="68634" y="50248"/>
                  <a:pt x="70150" y="48302"/>
                </a:cubicBezTo>
                <a:close/>
                <a:moveTo>
                  <a:pt x="40859" y="67299"/>
                </a:moveTo>
                <a:cubicBezTo>
                  <a:pt x="41008" y="67318"/>
                  <a:pt x="41158" y="67318"/>
                  <a:pt x="41308" y="67337"/>
                </a:cubicBezTo>
                <a:cubicBezTo>
                  <a:pt x="40877" y="67468"/>
                  <a:pt x="40447" y="67599"/>
                  <a:pt x="40016" y="67711"/>
                </a:cubicBezTo>
                <a:cubicBezTo>
                  <a:pt x="40297" y="67580"/>
                  <a:pt x="40578" y="67449"/>
                  <a:pt x="40859" y="67299"/>
                </a:cubicBezTo>
                <a:close/>
                <a:moveTo>
                  <a:pt x="11698" y="39767"/>
                </a:moveTo>
                <a:cubicBezTo>
                  <a:pt x="11754" y="40778"/>
                  <a:pt x="11979" y="41770"/>
                  <a:pt x="12391" y="42724"/>
                </a:cubicBezTo>
                <a:cubicBezTo>
                  <a:pt x="12990" y="44184"/>
                  <a:pt x="13944" y="45382"/>
                  <a:pt x="15273" y="46243"/>
                </a:cubicBezTo>
                <a:cubicBezTo>
                  <a:pt x="15779" y="46561"/>
                  <a:pt x="16321" y="46823"/>
                  <a:pt x="16883" y="47067"/>
                </a:cubicBezTo>
                <a:cubicBezTo>
                  <a:pt x="17033" y="49238"/>
                  <a:pt x="17519" y="51371"/>
                  <a:pt x="18474" y="53337"/>
                </a:cubicBezTo>
                <a:cubicBezTo>
                  <a:pt x="18848" y="54104"/>
                  <a:pt x="19335" y="54853"/>
                  <a:pt x="19859" y="55545"/>
                </a:cubicBezTo>
                <a:cubicBezTo>
                  <a:pt x="19896" y="55863"/>
                  <a:pt x="19934" y="56182"/>
                  <a:pt x="19990" y="56481"/>
                </a:cubicBezTo>
                <a:cubicBezTo>
                  <a:pt x="20439" y="59270"/>
                  <a:pt x="21749" y="61890"/>
                  <a:pt x="23546" y="64080"/>
                </a:cubicBezTo>
                <a:cubicBezTo>
                  <a:pt x="24800" y="65615"/>
                  <a:pt x="26391" y="66850"/>
                  <a:pt x="28113" y="67823"/>
                </a:cubicBezTo>
                <a:cubicBezTo>
                  <a:pt x="27888" y="67786"/>
                  <a:pt x="27645" y="67730"/>
                  <a:pt x="27420" y="67674"/>
                </a:cubicBezTo>
                <a:cubicBezTo>
                  <a:pt x="24351" y="66906"/>
                  <a:pt x="21805" y="65821"/>
                  <a:pt x="19091" y="64192"/>
                </a:cubicBezTo>
                <a:cubicBezTo>
                  <a:pt x="14468" y="61441"/>
                  <a:pt x="10519" y="57642"/>
                  <a:pt x="7749" y="53037"/>
                </a:cubicBezTo>
                <a:cubicBezTo>
                  <a:pt x="7599" y="51072"/>
                  <a:pt x="7787" y="49069"/>
                  <a:pt x="8273" y="47142"/>
                </a:cubicBezTo>
                <a:cubicBezTo>
                  <a:pt x="8947" y="44503"/>
                  <a:pt x="10107" y="41995"/>
                  <a:pt x="11698" y="39767"/>
                </a:cubicBezTo>
                <a:close/>
                <a:moveTo>
                  <a:pt x="53723" y="0"/>
                </a:moveTo>
                <a:cubicBezTo>
                  <a:pt x="49841" y="0"/>
                  <a:pt x="45941" y="1120"/>
                  <a:pt x="42768" y="3307"/>
                </a:cubicBezTo>
                <a:cubicBezTo>
                  <a:pt x="42319" y="3607"/>
                  <a:pt x="41851" y="3963"/>
                  <a:pt x="41364" y="4337"/>
                </a:cubicBezTo>
                <a:cubicBezTo>
                  <a:pt x="40765" y="4243"/>
                  <a:pt x="40147" y="4150"/>
                  <a:pt x="39548" y="4075"/>
                </a:cubicBezTo>
                <a:cubicBezTo>
                  <a:pt x="38657" y="3980"/>
                  <a:pt x="37764" y="3934"/>
                  <a:pt x="36872" y="3934"/>
                </a:cubicBezTo>
                <a:cubicBezTo>
                  <a:pt x="31053" y="3934"/>
                  <a:pt x="25272" y="5887"/>
                  <a:pt x="20420" y="9035"/>
                </a:cubicBezTo>
                <a:cubicBezTo>
                  <a:pt x="14880" y="12610"/>
                  <a:pt x="10388" y="17607"/>
                  <a:pt x="6720" y="23053"/>
                </a:cubicBezTo>
                <a:cubicBezTo>
                  <a:pt x="2920" y="28743"/>
                  <a:pt x="1" y="35388"/>
                  <a:pt x="487" y="42369"/>
                </a:cubicBezTo>
                <a:cubicBezTo>
                  <a:pt x="843" y="47441"/>
                  <a:pt x="2714" y="52214"/>
                  <a:pt x="5503" y="56406"/>
                </a:cubicBezTo>
                <a:cubicBezTo>
                  <a:pt x="6476" y="60655"/>
                  <a:pt x="8835" y="64567"/>
                  <a:pt x="12353" y="67262"/>
                </a:cubicBezTo>
                <a:cubicBezTo>
                  <a:pt x="15879" y="69970"/>
                  <a:pt x="20111" y="70895"/>
                  <a:pt x="24414" y="70895"/>
                </a:cubicBezTo>
                <a:cubicBezTo>
                  <a:pt x="24543" y="70895"/>
                  <a:pt x="24671" y="70894"/>
                  <a:pt x="24800" y="70893"/>
                </a:cubicBezTo>
                <a:cubicBezTo>
                  <a:pt x="27636" y="71786"/>
                  <a:pt x="30590" y="72236"/>
                  <a:pt x="33544" y="72236"/>
                </a:cubicBezTo>
                <a:cubicBezTo>
                  <a:pt x="36224" y="72236"/>
                  <a:pt x="38904" y="71865"/>
                  <a:pt x="41495" y="71117"/>
                </a:cubicBezTo>
                <a:cubicBezTo>
                  <a:pt x="41673" y="71120"/>
                  <a:pt x="41850" y="71121"/>
                  <a:pt x="42028" y="71121"/>
                </a:cubicBezTo>
                <a:cubicBezTo>
                  <a:pt x="44657" y="71121"/>
                  <a:pt x="47280" y="70864"/>
                  <a:pt x="49805" y="70444"/>
                </a:cubicBezTo>
                <a:cubicBezTo>
                  <a:pt x="55364" y="69545"/>
                  <a:pt x="60904" y="67355"/>
                  <a:pt x="65265" y="63724"/>
                </a:cubicBezTo>
                <a:cubicBezTo>
                  <a:pt x="67361" y="61984"/>
                  <a:pt x="69158" y="59813"/>
                  <a:pt x="70412" y="57379"/>
                </a:cubicBezTo>
                <a:cubicBezTo>
                  <a:pt x="72022" y="54254"/>
                  <a:pt x="72714" y="50735"/>
                  <a:pt x="72920" y="47235"/>
                </a:cubicBezTo>
                <a:cubicBezTo>
                  <a:pt x="72995" y="45831"/>
                  <a:pt x="72995" y="44428"/>
                  <a:pt x="72883" y="43005"/>
                </a:cubicBezTo>
                <a:cubicBezTo>
                  <a:pt x="73538" y="41040"/>
                  <a:pt x="73893" y="38962"/>
                  <a:pt x="74080" y="36904"/>
                </a:cubicBezTo>
                <a:lnTo>
                  <a:pt x="74099" y="36904"/>
                </a:lnTo>
                <a:cubicBezTo>
                  <a:pt x="74548" y="32168"/>
                  <a:pt x="74155" y="27396"/>
                  <a:pt x="72995" y="22791"/>
                </a:cubicBezTo>
                <a:cubicBezTo>
                  <a:pt x="73444" y="19273"/>
                  <a:pt x="72976" y="15660"/>
                  <a:pt x="71591" y="12310"/>
                </a:cubicBezTo>
                <a:cubicBezTo>
                  <a:pt x="69326" y="6882"/>
                  <a:pt x="64928" y="2447"/>
                  <a:pt x="59220" y="781"/>
                </a:cubicBezTo>
                <a:cubicBezTo>
                  <a:pt x="57446" y="259"/>
                  <a:pt x="55587" y="0"/>
                  <a:pt x="5372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45" name="Google Shape;345;p28"/>
          <p:cNvPicPr preferRelativeResize="0"/>
          <p:nvPr/>
        </p:nvPicPr>
        <p:blipFill rotWithShape="1">
          <a:blip r:embed="rId4">
            <a:alphaModFix/>
          </a:blip>
          <a:srcRect t="-3880" b="3880"/>
          <a:stretch/>
        </p:blipFill>
        <p:spPr>
          <a:xfrm rot="10800000">
            <a:off x="-2148897" y="4524275"/>
            <a:ext cx="6360993" cy="1961550"/>
          </a:xfrm>
          <a:prstGeom prst="rect">
            <a:avLst/>
          </a:prstGeom>
          <a:noFill/>
          <a:ln>
            <a:noFill/>
          </a:ln>
        </p:spPr>
      </p:pic>
      <p:pic>
        <p:nvPicPr>
          <p:cNvPr id="346" name="Google Shape;346;p28"/>
          <p:cNvPicPr preferRelativeResize="0"/>
          <p:nvPr/>
        </p:nvPicPr>
        <p:blipFill>
          <a:blip r:embed="rId5">
            <a:alphaModFix/>
          </a:blip>
          <a:stretch>
            <a:fillRect/>
          </a:stretch>
        </p:blipFill>
        <p:spPr>
          <a:xfrm rot="8250527">
            <a:off x="7081275" y="2199900"/>
            <a:ext cx="5806750" cy="3337336"/>
          </a:xfrm>
          <a:prstGeom prst="rect">
            <a:avLst/>
          </a:prstGeom>
          <a:noFill/>
          <a:ln>
            <a:noFill/>
          </a:ln>
        </p:spPr>
      </p:pic>
      <p:pic>
        <p:nvPicPr>
          <p:cNvPr id="347" name="Google Shape;347;p28"/>
          <p:cNvPicPr preferRelativeResize="0"/>
          <p:nvPr/>
        </p:nvPicPr>
        <p:blipFill>
          <a:blip r:embed="rId6">
            <a:alphaModFix/>
          </a:blip>
          <a:stretch>
            <a:fillRect/>
          </a:stretch>
        </p:blipFill>
        <p:spPr>
          <a:xfrm rot="6438908">
            <a:off x="6311724" y="4655800"/>
            <a:ext cx="1347751" cy="1142451"/>
          </a:xfrm>
          <a:prstGeom prst="rect">
            <a:avLst/>
          </a:prstGeom>
          <a:noFill/>
          <a:ln>
            <a:noFill/>
          </a:ln>
        </p:spPr>
      </p:pic>
      <p:pic>
        <p:nvPicPr>
          <p:cNvPr id="348" name="Google Shape;348;p28"/>
          <p:cNvPicPr preferRelativeResize="0"/>
          <p:nvPr/>
        </p:nvPicPr>
        <p:blipFill>
          <a:blip r:embed="rId7">
            <a:alphaModFix/>
          </a:blip>
          <a:stretch>
            <a:fillRect/>
          </a:stretch>
        </p:blipFill>
        <p:spPr>
          <a:xfrm rot="9806269">
            <a:off x="8224128" y="4305873"/>
            <a:ext cx="1213893" cy="1520750"/>
          </a:xfrm>
          <a:prstGeom prst="rect">
            <a:avLst/>
          </a:prstGeom>
          <a:noFill/>
          <a:ln>
            <a:noFill/>
          </a:ln>
        </p:spPr>
      </p:pic>
      <p:sp>
        <p:nvSpPr>
          <p:cNvPr id="349" name="Google Shape;349;p28"/>
          <p:cNvSpPr/>
          <p:nvPr/>
        </p:nvSpPr>
        <p:spPr>
          <a:xfrm rot="8100000">
            <a:off x="-174483" y="3055239"/>
            <a:ext cx="486839" cy="911508"/>
          </a:xfrm>
          <a:custGeom>
            <a:avLst/>
            <a:gdLst/>
            <a:ahLst/>
            <a:cxnLst/>
            <a:rect l="l" t="t" r="r" b="b"/>
            <a:pathLst>
              <a:path w="20791" h="38927" extrusionOk="0">
                <a:moveTo>
                  <a:pt x="17846" y="1"/>
                </a:moveTo>
                <a:cubicBezTo>
                  <a:pt x="14711" y="1"/>
                  <a:pt x="11272" y="643"/>
                  <a:pt x="8663" y="2353"/>
                </a:cubicBezTo>
                <a:cubicBezTo>
                  <a:pt x="7646" y="3014"/>
                  <a:pt x="8102" y="4657"/>
                  <a:pt x="9225" y="4657"/>
                </a:cubicBezTo>
                <a:cubicBezTo>
                  <a:pt x="9342" y="4657"/>
                  <a:pt x="9467" y="4639"/>
                  <a:pt x="9598" y="4599"/>
                </a:cubicBezTo>
                <a:cubicBezTo>
                  <a:pt x="11096" y="4132"/>
                  <a:pt x="12574" y="3626"/>
                  <a:pt x="14128" y="3364"/>
                </a:cubicBezTo>
                <a:cubicBezTo>
                  <a:pt x="14371" y="3327"/>
                  <a:pt x="14614" y="3308"/>
                  <a:pt x="14858" y="3271"/>
                </a:cubicBezTo>
                <a:lnTo>
                  <a:pt x="14858" y="3271"/>
                </a:lnTo>
                <a:cubicBezTo>
                  <a:pt x="14671" y="3458"/>
                  <a:pt x="14483" y="3645"/>
                  <a:pt x="14315" y="3832"/>
                </a:cubicBezTo>
                <a:cubicBezTo>
                  <a:pt x="13229" y="4993"/>
                  <a:pt x="12144" y="6134"/>
                  <a:pt x="10983" y="7220"/>
                </a:cubicBezTo>
                <a:cubicBezTo>
                  <a:pt x="9879" y="8305"/>
                  <a:pt x="8719" y="9316"/>
                  <a:pt x="7521" y="10308"/>
                </a:cubicBezTo>
                <a:cubicBezTo>
                  <a:pt x="6941" y="10813"/>
                  <a:pt x="6342" y="11300"/>
                  <a:pt x="5724" y="11768"/>
                </a:cubicBezTo>
                <a:cubicBezTo>
                  <a:pt x="5481" y="11974"/>
                  <a:pt x="5387" y="12049"/>
                  <a:pt x="5050" y="12311"/>
                </a:cubicBezTo>
                <a:cubicBezTo>
                  <a:pt x="4713" y="12554"/>
                  <a:pt x="4377" y="12816"/>
                  <a:pt x="4021" y="13059"/>
                </a:cubicBezTo>
                <a:cubicBezTo>
                  <a:pt x="3366" y="13546"/>
                  <a:pt x="2973" y="14182"/>
                  <a:pt x="3085" y="15025"/>
                </a:cubicBezTo>
                <a:cubicBezTo>
                  <a:pt x="3179" y="15755"/>
                  <a:pt x="3740" y="16503"/>
                  <a:pt x="4508" y="16672"/>
                </a:cubicBezTo>
                <a:cubicBezTo>
                  <a:pt x="5297" y="16840"/>
                  <a:pt x="6078" y="16909"/>
                  <a:pt x="6858" y="16909"/>
                </a:cubicBezTo>
                <a:cubicBezTo>
                  <a:pt x="8242" y="16909"/>
                  <a:pt x="9620" y="16692"/>
                  <a:pt x="11021" y="16428"/>
                </a:cubicBezTo>
                <a:cubicBezTo>
                  <a:pt x="11508" y="16335"/>
                  <a:pt x="11994" y="16241"/>
                  <a:pt x="12500" y="16148"/>
                </a:cubicBezTo>
                <a:cubicBezTo>
                  <a:pt x="12724" y="16110"/>
                  <a:pt x="12949" y="16054"/>
                  <a:pt x="13173" y="16017"/>
                </a:cubicBezTo>
                <a:cubicBezTo>
                  <a:pt x="13286" y="16017"/>
                  <a:pt x="13379" y="15998"/>
                  <a:pt x="13473" y="15979"/>
                </a:cubicBezTo>
                <a:cubicBezTo>
                  <a:pt x="13529" y="15979"/>
                  <a:pt x="13660" y="15960"/>
                  <a:pt x="13735" y="15942"/>
                </a:cubicBezTo>
                <a:cubicBezTo>
                  <a:pt x="14184" y="15904"/>
                  <a:pt x="14633" y="15867"/>
                  <a:pt x="15101" y="15867"/>
                </a:cubicBezTo>
                <a:cubicBezTo>
                  <a:pt x="15176" y="15867"/>
                  <a:pt x="15251" y="15886"/>
                  <a:pt x="15344" y="15886"/>
                </a:cubicBezTo>
                <a:cubicBezTo>
                  <a:pt x="14614" y="16484"/>
                  <a:pt x="13885" y="17065"/>
                  <a:pt x="13155" y="17645"/>
                </a:cubicBezTo>
                <a:lnTo>
                  <a:pt x="7521" y="22174"/>
                </a:lnTo>
                <a:lnTo>
                  <a:pt x="1251" y="27228"/>
                </a:lnTo>
                <a:cubicBezTo>
                  <a:pt x="1" y="28261"/>
                  <a:pt x="926" y="30680"/>
                  <a:pt x="2515" y="30680"/>
                </a:cubicBezTo>
                <a:cubicBezTo>
                  <a:pt x="2567" y="30680"/>
                  <a:pt x="2620" y="30677"/>
                  <a:pt x="2673" y="30672"/>
                </a:cubicBezTo>
                <a:cubicBezTo>
                  <a:pt x="5705" y="30335"/>
                  <a:pt x="8719" y="29848"/>
                  <a:pt x="11713" y="29324"/>
                </a:cubicBezTo>
                <a:lnTo>
                  <a:pt x="11713" y="29324"/>
                </a:lnTo>
                <a:cubicBezTo>
                  <a:pt x="11302" y="29792"/>
                  <a:pt x="10852" y="30279"/>
                  <a:pt x="10366" y="30803"/>
                </a:cubicBezTo>
                <a:cubicBezTo>
                  <a:pt x="9542" y="31664"/>
                  <a:pt x="8681" y="32506"/>
                  <a:pt x="7783" y="33292"/>
                </a:cubicBezTo>
                <a:cubicBezTo>
                  <a:pt x="6866" y="34097"/>
                  <a:pt x="5780" y="34789"/>
                  <a:pt x="4994" y="35706"/>
                </a:cubicBezTo>
                <a:cubicBezTo>
                  <a:pt x="4358" y="36418"/>
                  <a:pt x="4227" y="37428"/>
                  <a:pt x="4844" y="38214"/>
                </a:cubicBezTo>
                <a:cubicBezTo>
                  <a:pt x="5231" y="38706"/>
                  <a:pt x="5749" y="38927"/>
                  <a:pt x="6299" y="38927"/>
                </a:cubicBezTo>
                <a:cubicBezTo>
                  <a:pt x="6627" y="38927"/>
                  <a:pt x="6967" y="38848"/>
                  <a:pt x="7296" y="38701"/>
                </a:cubicBezTo>
                <a:cubicBezTo>
                  <a:pt x="8513" y="38139"/>
                  <a:pt x="9580" y="37091"/>
                  <a:pt x="10553" y="36212"/>
                </a:cubicBezTo>
                <a:cubicBezTo>
                  <a:pt x="11508" y="35369"/>
                  <a:pt x="12425" y="34490"/>
                  <a:pt x="13286" y="33573"/>
                </a:cubicBezTo>
                <a:cubicBezTo>
                  <a:pt x="15101" y="31664"/>
                  <a:pt x="16748" y="29586"/>
                  <a:pt x="18208" y="27377"/>
                </a:cubicBezTo>
                <a:cubicBezTo>
                  <a:pt x="18657" y="26722"/>
                  <a:pt x="18526" y="25749"/>
                  <a:pt x="18058" y="25150"/>
                </a:cubicBezTo>
                <a:cubicBezTo>
                  <a:pt x="17645" y="24619"/>
                  <a:pt x="17068" y="24367"/>
                  <a:pt x="16439" y="24367"/>
                </a:cubicBezTo>
                <a:cubicBezTo>
                  <a:pt x="16271" y="24367"/>
                  <a:pt x="16098" y="24385"/>
                  <a:pt x="15925" y="24420"/>
                </a:cubicBezTo>
                <a:cubicBezTo>
                  <a:pt x="13828" y="24832"/>
                  <a:pt x="11713" y="25244"/>
                  <a:pt x="9617" y="25618"/>
                </a:cubicBezTo>
                <a:cubicBezTo>
                  <a:pt x="11882" y="23765"/>
                  <a:pt x="14147" y="21931"/>
                  <a:pt x="16430" y="20097"/>
                </a:cubicBezTo>
                <a:cubicBezTo>
                  <a:pt x="17366" y="19329"/>
                  <a:pt x="18451" y="18637"/>
                  <a:pt x="19237" y="17720"/>
                </a:cubicBezTo>
                <a:cubicBezTo>
                  <a:pt x="20342" y="16466"/>
                  <a:pt x="20791" y="14594"/>
                  <a:pt x="19518" y="13265"/>
                </a:cubicBezTo>
                <a:cubicBezTo>
                  <a:pt x="18582" y="12273"/>
                  <a:pt x="17160" y="12030"/>
                  <a:pt x="15868" y="11918"/>
                </a:cubicBezTo>
                <a:cubicBezTo>
                  <a:pt x="15619" y="11898"/>
                  <a:pt x="15370" y="11889"/>
                  <a:pt x="15119" y="11889"/>
                </a:cubicBezTo>
                <a:cubicBezTo>
                  <a:pt x="14184" y="11889"/>
                  <a:pt x="13242" y="12013"/>
                  <a:pt x="12312" y="12161"/>
                </a:cubicBezTo>
                <a:cubicBezTo>
                  <a:pt x="11919" y="12217"/>
                  <a:pt x="11508" y="12292"/>
                  <a:pt x="11114" y="12367"/>
                </a:cubicBezTo>
                <a:cubicBezTo>
                  <a:pt x="11975" y="11618"/>
                  <a:pt x="12836" y="10832"/>
                  <a:pt x="13641" y="10027"/>
                </a:cubicBezTo>
                <a:cubicBezTo>
                  <a:pt x="14802" y="8904"/>
                  <a:pt x="15925" y="7725"/>
                  <a:pt x="16991" y="6509"/>
                </a:cubicBezTo>
                <a:cubicBezTo>
                  <a:pt x="18096" y="5236"/>
                  <a:pt x="18994" y="3795"/>
                  <a:pt x="20005" y="2428"/>
                </a:cubicBezTo>
                <a:cubicBezTo>
                  <a:pt x="20772" y="1399"/>
                  <a:pt x="19724" y="70"/>
                  <a:pt x="18620" y="14"/>
                </a:cubicBezTo>
                <a:cubicBezTo>
                  <a:pt x="18364" y="5"/>
                  <a:pt x="18106" y="1"/>
                  <a:pt x="1784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50;p28"/>
          <p:cNvSpPr/>
          <p:nvPr/>
        </p:nvSpPr>
        <p:spPr>
          <a:xfrm rot="7025548">
            <a:off x="5455017" y="-211086"/>
            <a:ext cx="492083" cy="670508"/>
          </a:xfrm>
          <a:custGeom>
            <a:avLst/>
            <a:gdLst/>
            <a:ahLst/>
            <a:cxnLst/>
            <a:rect l="l" t="t" r="r" b="b"/>
            <a:pathLst>
              <a:path w="23284" h="39002" extrusionOk="0">
                <a:moveTo>
                  <a:pt x="11211" y="7944"/>
                </a:moveTo>
                <a:cubicBezTo>
                  <a:pt x="11530" y="8412"/>
                  <a:pt x="11810" y="8917"/>
                  <a:pt x="12110" y="9385"/>
                </a:cubicBezTo>
                <a:cubicBezTo>
                  <a:pt x="12653" y="10321"/>
                  <a:pt x="13158" y="11294"/>
                  <a:pt x="13588" y="12305"/>
                </a:cubicBezTo>
                <a:cubicBezTo>
                  <a:pt x="12784" y="12305"/>
                  <a:pt x="11941" y="12511"/>
                  <a:pt x="11080" y="12941"/>
                </a:cubicBezTo>
                <a:cubicBezTo>
                  <a:pt x="8891" y="13989"/>
                  <a:pt x="7599" y="16366"/>
                  <a:pt x="6963" y="18612"/>
                </a:cubicBezTo>
                <a:cubicBezTo>
                  <a:pt x="6607" y="19810"/>
                  <a:pt x="6439" y="21064"/>
                  <a:pt x="6420" y="22337"/>
                </a:cubicBezTo>
                <a:cubicBezTo>
                  <a:pt x="6331" y="22408"/>
                  <a:pt x="6225" y="22462"/>
                  <a:pt x="6118" y="22532"/>
                </a:cubicBezTo>
                <a:lnTo>
                  <a:pt x="6118" y="22532"/>
                </a:lnTo>
                <a:cubicBezTo>
                  <a:pt x="5579" y="19802"/>
                  <a:pt x="5953" y="16924"/>
                  <a:pt x="6588" y="14232"/>
                </a:cubicBezTo>
                <a:cubicBezTo>
                  <a:pt x="7038" y="12342"/>
                  <a:pt x="7524" y="10152"/>
                  <a:pt x="8572" y="8430"/>
                </a:cubicBezTo>
                <a:cubicBezTo>
                  <a:pt x="8965" y="8374"/>
                  <a:pt x="9358" y="8281"/>
                  <a:pt x="9733" y="8168"/>
                </a:cubicBezTo>
                <a:cubicBezTo>
                  <a:pt x="10219" y="8037"/>
                  <a:pt x="10725" y="7962"/>
                  <a:pt x="11211" y="7944"/>
                </a:cubicBezTo>
                <a:close/>
                <a:moveTo>
                  <a:pt x="13351" y="15408"/>
                </a:moveTo>
                <a:cubicBezTo>
                  <a:pt x="13642" y="15408"/>
                  <a:pt x="13932" y="15523"/>
                  <a:pt x="14187" y="15786"/>
                </a:cubicBezTo>
                <a:cubicBezTo>
                  <a:pt x="14562" y="16160"/>
                  <a:pt x="14880" y="16628"/>
                  <a:pt x="15161" y="17115"/>
                </a:cubicBezTo>
                <a:cubicBezTo>
                  <a:pt x="15366" y="18088"/>
                  <a:pt x="15479" y="19043"/>
                  <a:pt x="15460" y="19997"/>
                </a:cubicBezTo>
                <a:cubicBezTo>
                  <a:pt x="15441" y="20502"/>
                  <a:pt x="15366" y="21064"/>
                  <a:pt x="15254" y="21569"/>
                </a:cubicBezTo>
                <a:cubicBezTo>
                  <a:pt x="14786" y="22224"/>
                  <a:pt x="14262" y="22842"/>
                  <a:pt x="13719" y="23422"/>
                </a:cubicBezTo>
                <a:cubicBezTo>
                  <a:pt x="12989" y="22748"/>
                  <a:pt x="12110" y="22224"/>
                  <a:pt x="11174" y="21906"/>
                </a:cubicBezTo>
                <a:cubicBezTo>
                  <a:pt x="10874" y="21064"/>
                  <a:pt x="10893" y="20109"/>
                  <a:pt x="11006" y="19248"/>
                </a:cubicBezTo>
                <a:cubicBezTo>
                  <a:pt x="11155" y="18200"/>
                  <a:pt x="11399" y="16965"/>
                  <a:pt x="12091" y="16123"/>
                </a:cubicBezTo>
                <a:cubicBezTo>
                  <a:pt x="12434" y="15689"/>
                  <a:pt x="12894" y="15408"/>
                  <a:pt x="13351" y="15408"/>
                </a:cubicBezTo>
                <a:close/>
                <a:moveTo>
                  <a:pt x="9789" y="25125"/>
                </a:moveTo>
                <a:lnTo>
                  <a:pt x="9789" y="25125"/>
                </a:lnTo>
                <a:cubicBezTo>
                  <a:pt x="10014" y="25369"/>
                  <a:pt x="10257" y="25575"/>
                  <a:pt x="10519" y="25781"/>
                </a:cubicBezTo>
                <a:cubicBezTo>
                  <a:pt x="10425" y="25930"/>
                  <a:pt x="10332" y="26080"/>
                  <a:pt x="10238" y="26230"/>
                </a:cubicBezTo>
                <a:cubicBezTo>
                  <a:pt x="10051" y="25893"/>
                  <a:pt x="9901" y="25518"/>
                  <a:pt x="9789" y="25125"/>
                </a:cubicBezTo>
                <a:close/>
                <a:moveTo>
                  <a:pt x="16882" y="24938"/>
                </a:moveTo>
                <a:cubicBezTo>
                  <a:pt x="16677" y="25575"/>
                  <a:pt x="16358" y="26155"/>
                  <a:pt x="15928" y="26660"/>
                </a:cubicBezTo>
                <a:cubicBezTo>
                  <a:pt x="15853" y="26436"/>
                  <a:pt x="15741" y="26211"/>
                  <a:pt x="15647" y="26005"/>
                </a:cubicBezTo>
                <a:cubicBezTo>
                  <a:pt x="16096" y="25724"/>
                  <a:pt x="16508" y="25369"/>
                  <a:pt x="16882" y="24938"/>
                </a:cubicBezTo>
                <a:close/>
                <a:moveTo>
                  <a:pt x="13345" y="27633"/>
                </a:moveTo>
                <a:cubicBezTo>
                  <a:pt x="13420" y="27821"/>
                  <a:pt x="13476" y="27989"/>
                  <a:pt x="13514" y="28176"/>
                </a:cubicBezTo>
                <a:cubicBezTo>
                  <a:pt x="13359" y="28207"/>
                  <a:pt x="13204" y="28221"/>
                  <a:pt x="13050" y="28221"/>
                </a:cubicBezTo>
                <a:cubicBezTo>
                  <a:pt x="12924" y="28221"/>
                  <a:pt x="12797" y="28212"/>
                  <a:pt x="12671" y="28195"/>
                </a:cubicBezTo>
                <a:cubicBezTo>
                  <a:pt x="12896" y="28008"/>
                  <a:pt x="13120" y="27839"/>
                  <a:pt x="13345" y="27652"/>
                </a:cubicBezTo>
                <a:lnTo>
                  <a:pt x="13345" y="27633"/>
                </a:lnTo>
                <a:close/>
                <a:moveTo>
                  <a:pt x="2939" y="21738"/>
                </a:moveTo>
                <a:lnTo>
                  <a:pt x="2939" y="21738"/>
                </a:lnTo>
                <a:cubicBezTo>
                  <a:pt x="3070" y="22917"/>
                  <a:pt x="3294" y="24077"/>
                  <a:pt x="3687" y="25219"/>
                </a:cubicBezTo>
                <a:cubicBezTo>
                  <a:pt x="3837" y="25706"/>
                  <a:pt x="4043" y="26155"/>
                  <a:pt x="4249" y="26623"/>
                </a:cubicBezTo>
                <a:cubicBezTo>
                  <a:pt x="4380" y="27783"/>
                  <a:pt x="4979" y="28663"/>
                  <a:pt x="5802" y="29224"/>
                </a:cubicBezTo>
                <a:cubicBezTo>
                  <a:pt x="6738" y="30497"/>
                  <a:pt x="7899" y="31583"/>
                  <a:pt x="9227" y="32369"/>
                </a:cubicBezTo>
                <a:cubicBezTo>
                  <a:pt x="9321" y="32687"/>
                  <a:pt x="9471" y="33005"/>
                  <a:pt x="9695" y="33305"/>
                </a:cubicBezTo>
                <a:cubicBezTo>
                  <a:pt x="10312" y="34185"/>
                  <a:pt x="11308" y="34594"/>
                  <a:pt x="12341" y="34594"/>
                </a:cubicBezTo>
                <a:cubicBezTo>
                  <a:pt x="12626" y="34594"/>
                  <a:pt x="12913" y="34563"/>
                  <a:pt x="13195" y="34502"/>
                </a:cubicBezTo>
                <a:cubicBezTo>
                  <a:pt x="13532" y="34428"/>
                  <a:pt x="13850" y="34297"/>
                  <a:pt x="14150" y="34128"/>
                </a:cubicBezTo>
                <a:lnTo>
                  <a:pt x="14150" y="34128"/>
                </a:lnTo>
                <a:cubicBezTo>
                  <a:pt x="13383" y="34914"/>
                  <a:pt x="12447" y="35551"/>
                  <a:pt x="11399" y="35906"/>
                </a:cubicBezTo>
                <a:cubicBezTo>
                  <a:pt x="10782" y="36116"/>
                  <a:pt x="10160" y="36218"/>
                  <a:pt x="9548" y="36218"/>
                </a:cubicBezTo>
                <a:cubicBezTo>
                  <a:pt x="8192" y="36218"/>
                  <a:pt x="6886" y="35713"/>
                  <a:pt x="5802" y="34746"/>
                </a:cubicBezTo>
                <a:cubicBezTo>
                  <a:pt x="2134" y="31470"/>
                  <a:pt x="2377" y="26267"/>
                  <a:pt x="2939" y="21738"/>
                </a:cubicBezTo>
                <a:close/>
                <a:moveTo>
                  <a:pt x="10637" y="1"/>
                </a:moveTo>
                <a:cubicBezTo>
                  <a:pt x="10477" y="1"/>
                  <a:pt x="10312" y="15"/>
                  <a:pt x="10145" y="45"/>
                </a:cubicBezTo>
                <a:cubicBezTo>
                  <a:pt x="8760" y="289"/>
                  <a:pt x="7768" y="1468"/>
                  <a:pt x="6907" y="2497"/>
                </a:cubicBezTo>
                <a:cubicBezTo>
                  <a:pt x="5166" y="4612"/>
                  <a:pt x="3893" y="7027"/>
                  <a:pt x="2957" y="9609"/>
                </a:cubicBezTo>
                <a:cubicBezTo>
                  <a:pt x="2040" y="12174"/>
                  <a:pt x="1460" y="14850"/>
                  <a:pt x="1011" y="17527"/>
                </a:cubicBezTo>
                <a:cubicBezTo>
                  <a:pt x="506" y="20521"/>
                  <a:pt x="0" y="23572"/>
                  <a:pt x="38" y="26604"/>
                </a:cubicBezTo>
                <a:cubicBezTo>
                  <a:pt x="56" y="29505"/>
                  <a:pt x="674" y="32462"/>
                  <a:pt x="2377" y="34858"/>
                </a:cubicBezTo>
                <a:cubicBezTo>
                  <a:pt x="3949" y="37029"/>
                  <a:pt x="6214" y="38657"/>
                  <a:pt x="8928" y="38957"/>
                </a:cubicBezTo>
                <a:cubicBezTo>
                  <a:pt x="9197" y="38987"/>
                  <a:pt x="9467" y="39001"/>
                  <a:pt x="9737" y="39001"/>
                </a:cubicBezTo>
                <a:cubicBezTo>
                  <a:pt x="12187" y="39001"/>
                  <a:pt x="14620" y="37813"/>
                  <a:pt x="16340" y="36093"/>
                </a:cubicBezTo>
                <a:cubicBezTo>
                  <a:pt x="17332" y="35083"/>
                  <a:pt x="18118" y="33903"/>
                  <a:pt x="18698" y="32612"/>
                </a:cubicBezTo>
                <a:cubicBezTo>
                  <a:pt x="19765" y="32051"/>
                  <a:pt x="20701" y="31283"/>
                  <a:pt x="21449" y="30272"/>
                </a:cubicBezTo>
                <a:lnTo>
                  <a:pt x="21468" y="30272"/>
                </a:lnTo>
                <a:cubicBezTo>
                  <a:pt x="23246" y="27895"/>
                  <a:pt x="23284" y="24714"/>
                  <a:pt x="22497" y="21962"/>
                </a:cubicBezTo>
                <a:cubicBezTo>
                  <a:pt x="22048" y="20446"/>
                  <a:pt x="21281" y="18631"/>
                  <a:pt x="20251" y="16984"/>
                </a:cubicBezTo>
                <a:cubicBezTo>
                  <a:pt x="20907" y="13240"/>
                  <a:pt x="19802" y="9142"/>
                  <a:pt x="16677" y="6914"/>
                </a:cubicBezTo>
                <a:cubicBezTo>
                  <a:pt x="15591" y="5117"/>
                  <a:pt x="13963" y="3714"/>
                  <a:pt x="11735" y="3470"/>
                </a:cubicBezTo>
                <a:cubicBezTo>
                  <a:pt x="11560" y="3449"/>
                  <a:pt x="11391" y="3439"/>
                  <a:pt x="11225" y="3439"/>
                </a:cubicBezTo>
                <a:cubicBezTo>
                  <a:pt x="11107" y="3439"/>
                  <a:pt x="10991" y="3444"/>
                  <a:pt x="10874" y="3452"/>
                </a:cubicBezTo>
                <a:cubicBezTo>
                  <a:pt x="10538" y="3227"/>
                  <a:pt x="10182" y="3059"/>
                  <a:pt x="9808" y="2928"/>
                </a:cubicBezTo>
                <a:cubicBezTo>
                  <a:pt x="9976" y="2759"/>
                  <a:pt x="10145" y="2609"/>
                  <a:pt x="10350" y="2478"/>
                </a:cubicBezTo>
                <a:cubicBezTo>
                  <a:pt x="10497" y="2380"/>
                  <a:pt x="10573" y="2325"/>
                  <a:pt x="10727" y="2325"/>
                </a:cubicBezTo>
                <a:cubicBezTo>
                  <a:pt x="10749" y="2325"/>
                  <a:pt x="10773" y="2326"/>
                  <a:pt x="10800" y="2329"/>
                </a:cubicBezTo>
                <a:cubicBezTo>
                  <a:pt x="10812" y="2335"/>
                  <a:pt x="10823" y="2337"/>
                  <a:pt x="10831" y="2337"/>
                </a:cubicBezTo>
                <a:cubicBezTo>
                  <a:pt x="10847" y="2337"/>
                  <a:pt x="10856" y="2329"/>
                  <a:pt x="10856" y="2329"/>
                </a:cubicBezTo>
                <a:cubicBezTo>
                  <a:pt x="10856" y="2347"/>
                  <a:pt x="10856" y="2385"/>
                  <a:pt x="10874" y="2441"/>
                </a:cubicBezTo>
                <a:cubicBezTo>
                  <a:pt x="10975" y="2983"/>
                  <a:pt x="11449" y="3231"/>
                  <a:pt x="11930" y="3231"/>
                </a:cubicBezTo>
                <a:cubicBezTo>
                  <a:pt x="12530" y="3231"/>
                  <a:pt x="13139" y="2846"/>
                  <a:pt x="13046" y="2160"/>
                </a:cubicBezTo>
                <a:cubicBezTo>
                  <a:pt x="12880" y="868"/>
                  <a:pt x="11878" y="1"/>
                  <a:pt x="1063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5100" y="445025"/>
            <a:ext cx="77139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3500"/>
              <a:buFont typeface="Syne"/>
              <a:buNone/>
              <a:defRPr sz="3500" b="1">
                <a:solidFill>
                  <a:schemeClr val="dk1"/>
                </a:solidFill>
                <a:latin typeface="Syne"/>
                <a:ea typeface="Syne"/>
                <a:cs typeface="Syne"/>
                <a:sym typeface="Syne"/>
              </a:defRPr>
            </a:lvl1pPr>
            <a:lvl2pPr lvl="1" rtl="0">
              <a:spcBef>
                <a:spcPts val="0"/>
              </a:spcBef>
              <a:spcAft>
                <a:spcPts val="0"/>
              </a:spcAft>
              <a:buClr>
                <a:schemeClr val="dk1"/>
              </a:buClr>
              <a:buSzPts val="3500"/>
              <a:buFont typeface="Syne"/>
              <a:buNone/>
              <a:defRPr sz="3500" b="1">
                <a:solidFill>
                  <a:schemeClr val="dk1"/>
                </a:solidFill>
                <a:latin typeface="Syne"/>
                <a:ea typeface="Syne"/>
                <a:cs typeface="Syne"/>
                <a:sym typeface="Syne"/>
              </a:defRPr>
            </a:lvl2pPr>
            <a:lvl3pPr lvl="2" rtl="0">
              <a:spcBef>
                <a:spcPts val="0"/>
              </a:spcBef>
              <a:spcAft>
                <a:spcPts val="0"/>
              </a:spcAft>
              <a:buClr>
                <a:schemeClr val="dk1"/>
              </a:buClr>
              <a:buSzPts val="3500"/>
              <a:buFont typeface="Syne"/>
              <a:buNone/>
              <a:defRPr sz="3500" b="1">
                <a:solidFill>
                  <a:schemeClr val="dk1"/>
                </a:solidFill>
                <a:latin typeface="Syne"/>
                <a:ea typeface="Syne"/>
                <a:cs typeface="Syne"/>
                <a:sym typeface="Syne"/>
              </a:defRPr>
            </a:lvl3pPr>
            <a:lvl4pPr lvl="3" rtl="0">
              <a:spcBef>
                <a:spcPts val="0"/>
              </a:spcBef>
              <a:spcAft>
                <a:spcPts val="0"/>
              </a:spcAft>
              <a:buClr>
                <a:schemeClr val="dk1"/>
              </a:buClr>
              <a:buSzPts val="3500"/>
              <a:buFont typeface="Syne"/>
              <a:buNone/>
              <a:defRPr sz="3500" b="1">
                <a:solidFill>
                  <a:schemeClr val="dk1"/>
                </a:solidFill>
                <a:latin typeface="Syne"/>
                <a:ea typeface="Syne"/>
                <a:cs typeface="Syne"/>
                <a:sym typeface="Syne"/>
              </a:defRPr>
            </a:lvl4pPr>
            <a:lvl5pPr lvl="4" rtl="0">
              <a:spcBef>
                <a:spcPts val="0"/>
              </a:spcBef>
              <a:spcAft>
                <a:spcPts val="0"/>
              </a:spcAft>
              <a:buClr>
                <a:schemeClr val="dk1"/>
              </a:buClr>
              <a:buSzPts val="3500"/>
              <a:buFont typeface="Syne"/>
              <a:buNone/>
              <a:defRPr sz="3500" b="1">
                <a:solidFill>
                  <a:schemeClr val="dk1"/>
                </a:solidFill>
                <a:latin typeface="Syne"/>
                <a:ea typeface="Syne"/>
                <a:cs typeface="Syne"/>
                <a:sym typeface="Syne"/>
              </a:defRPr>
            </a:lvl5pPr>
            <a:lvl6pPr lvl="5" rtl="0">
              <a:spcBef>
                <a:spcPts val="0"/>
              </a:spcBef>
              <a:spcAft>
                <a:spcPts val="0"/>
              </a:spcAft>
              <a:buClr>
                <a:schemeClr val="dk1"/>
              </a:buClr>
              <a:buSzPts val="3500"/>
              <a:buFont typeface="Syne"/>
              <a:buNone/>
              <a:defRPr sz="3500" b="1">
                <a:solidFill>
                  <a:schemeClr val="dk1"/>
                </a:solidFill>
                <a:latin typeface="Syne"/>
                <a:ea typeface="Syne"/>
                <a:cs typeface="Syne"/>
                <a:sym typeface="Syne"/>
              </a:defRPr>
            </a:lvl6pPr>
            <a:lvl7pPr lvl="6" rtl="0">
              <a:spcBef>
                <a:spcPts val="0"/>
              </a:spcBef>
              <a:spcAft>
                <a:spcPts val="0"/>
              </a:spcAft>
              <a:buClr>
                <a:schemeClr val="dk1"/>
              </a:buClr>
              <a:buSzPts val="3500"/>
              <a:buFont typeface="Syne"/>
              <a:buNone/>
              <a:defRPr sz="3500" b="1">
                <a:solidFill>
                  <a:schemeClr val="dk1"/>
                </a:solidFill>
                <a:latin typeface="Syne"/>
                <a:ea typeface="Syne"/>
                <a:cs typeface="Syne"/>
                <a:sym typeface="Syne"/>
              </a:defRPr>
            </a:lvl7pPr>
            <a:lvl8pPr lvl="7" rtl="0">
              <a:spcBef>
                <a:spcPts val="0"/>
              </a:spcBef>
              <a:spcAft>
                <a:spcPts val="0"/>
              </a:spcAft>
              <a:buClr>
                <a:schemeClr val="dk1"/>
              </a:buClr>
              <a:buSzPts val="3500"/>
              <a:buFont typeface="Syne"/>
              <a:buNone/>
              <a:defRPr sz="3500" b="1">
                <a:solidFill>
                  <a:schemeClr val="dk1"/>
                </a:solidFill>
                <a:latin typeface="Syne"/>
                <a:ea typeface="Syne"/>
                <a:cs typeface="Syne"/>
                <a:sym typeface="Syne"/>
              </a:defRPr>
            </a:lvl8pPr>
            <a:lvl9pPr lvl="8" rtl="0">
              <a:spcBef>
                <a:spcPts val="0"/>
              </a:spcBef>
              <a:spcAft>
                <a:spcPts val="0"/>
              </a:spcAft>
              <a:buClr>
                <a:schemeClr val="dk1"/>
              </a:buClr>
              <a:buSzPts val="3500"/>
              <a:buFont typeface="Syne"/>
              <a:buNone/>
              <a:defRPr sz="3500" b="1">
                <a:solidFill>
                  <a:schemeClr val="dk1"/>
                </a:solidFill>
                <a:latin typeface="Syne"/>
                <a:ea typeface="Syne"/>
                <a:cs typeface="Syne"/>
                <a:sym typeface="Syne"/>
              </a:defRPr>
            </a:lvl9pPr>
          </a:lstStyle>
          <a:p>
            <a:endParaRPr/>
          </a:p>
        </p:txBody>
      </p:sp>
      <p:sp>
        <p:nvSpPr>
          <p:cNvPr id="7" name="Google Shape;7;p1"/>
          <p:cNvSpPr txBox="1">
            <a:spLocks noGrp="1"/>
          </p:cNvSpPr>
          <p:nvPr>
            <p:ph type="body" idx="1"/>
          </p:nvPr>
        </p:nvSpPr>
        <p:spPr>
          <a:xfrm>
            <a:off x="715100" y="1152475"/>
            <a:ext cx="7713900" cy="3416400"/>
          </a:xfrm>
          <a:prstGeom prst="rect">
            <a:avLst/>
          </a:prstGeom>
          <a:noFill/>
          <a:ln>
            <a:noFill/>
          </a:ln>
        </p:spPr>
        <p:txBody>
          <a:bodyPr spcFirstLastPara="1" wrap="square" lIns="91425" tIns="91425" rIns="91425" bIns="91425" anchor="t" anchorCtr="0">
            <a:noAutofit/>
          </a:bodyPr>
          <a:lstStyle>
            <a:lvl1pPr marL="457200" lvl="0" indent="-317500">
              <a:lnSpc>
                <a:spcPct val="100000"/>
              </a:lnSpc>
              <a:spcBef>
                <a:spcPts val="0"/>
              </a:spcBef>
              <a:spcAft>
                <a:spcPts val="0"/>
              </a:spcAft>
              <a:buClr>
                <a:schemeClr val="dk1"/>
              </a:buClr>
              <a:buSzPts val="1400"/>
              <a:buFont typeface="Questrial"/>
              <a:buChar char="●"/>
              <a:defRPr>
                <a:solidFill>
                  <a:schemeClr val="dk1"/>
                </a:solidFill>
                <a:latin typeface="Questrial"/>
                <a:ea typeface="Questrial"/>
                <a:cs typeface="Questrial"/>
                <a:sym typeface="Questrial"/>
              </a:defRPr>
            </a:lvl1pPr>
            <a:lvl2pPr marL="914400" lvl="1" indent="-317500">
              <a:lnSpc>
                <a:spcPct val="100000"/>
              </a:lnSpc>
              <a:spcBef>
                <a:spcPts val="0"/>
              </a:spcBef>
              <a:spcAft>
                <a:spcPts val="0"/>
              </a:spcAft>
              <a:buClr>
                <a:schemeClr val="dk1"/>
              </a:buClr>
              <a:buSzPts val="1400"/>
              <a:buFont typeface="Questrial"/>
              <a:buChar char="○"/>
              <a:defRPr>
                <a:solidFill>
                  <a:schemeClr val="dk1"/>
                </a:solidFill>
                <a:latin typeface="Questrial"/>
                <a:ea typeface="Questrial"/>
                <a:cs typeface="Questrial"/>
                <a:sym typeface="Questrial"/>
              </a:defRPr>
            </a:lvl2pPr>
            <a:lvl3pPr marL="1371600" lvl="2" indent="-317500">
              <a:lnSpc>
                <a:spcPct val="100000"/>
              </a:lnSpc>
              <a:spcBef>
                <a:spcPts val="0"/>
              </a:spcBef>
              <a:spcAft>
                <a:spcPts val="0"/>
              </a:spcAft>
              <a:buClr>
                <a:schemeClr val="dk1"/>
              </a:buClr>
              <a:buSzPts val="1400"/>
              <a:buFont typeface="Questrial"/>
              <a:buChar char="■"/>
              <a:defRPr>
                <a:solidFill>
                  <a:schemeClr val="dk1"/>
                </a:solidFill>
                <a:latin typeface="Questrial"/>
                <a:ea typeface="Questrial"/>
                <a:cs typeface="Questrial"/>
                <a:sym typeface="Questrial"/>
              </a:defRPr>
            </a:lvl3pPr>
            <a:lvl4pPr marL="1828800" lvl="3" indent="-317500">
              <a:lnSpc>
                <a:spcPct val="100000"/>
              </a:lnSpc>
              <a:spcBef>
                <a:spcPts val="0"/>
              </a:spcBef>
              <a:spcAft>
                <a:spcPts val="0"/>
              </a:spcAft>
              <a:buClr>
                <a:schemeClr val="dk1"/>
              </a:buClr>
              <a:buSzPts val="1400"/>
              <a:buFont typeface="Questrial"/>
              <a:buChar char="●"/>
              <a:defRPr>
                <a:solidFill>
                  <a:schemeClr val="dk1"/>
                </a:solidFill>
                <a:latin typeface="Questrial"/>
                <a:ea typeface="Questrial"/>
                <a:cs typeface="Questrial"/>
                <a:sym typeface="Questrial"/>
              </a:defRPr>
            </a:lvl4pPr>
            <a:lvl5pPr marL="2286000" lvl="4" indent="-317500">
              <a:lnSpc>
                <a:spcPct val="100000"/>
              </a:lnSpc>
              <a:spcBef>
                <a:spcPts val="0"/>
              </a:spcBef>
              <a:spcAft>
                <a:spcPts val="0"/>
              </a:spcAft>
              <a:buClr>
                <a:schemeClr val="dk1"/>
              </a:buClr>
              <a:buSzPts val="1400"/>
              <a:buFont typeface="Questrial"/>
              <a:buChar char="○"/>
              <a:defRPr>
                <a:solidFill>
                  <a:schemeClr val="dk1"/>
                </a:solidFill>
                <a:latin typeface="Questrial"/>
                <a:ea typeface="Questrial"/>
                <a:cs typeface="Questrial"/>
                <a:sym typeface="Questrial"/>
              </a:defRPr>
            </a:lvl5pPr>
            <a:lvl6pPr marL="2743200" lvl="5" indent="-317500">
              <a:lnSpc>
                <a:spcPct val="100000"/>
              </a:lnSpc>
              <a:spcBef>
                <a:spcPts val="0"/>
              </a:spcBef>
              <a:spcAft>
                <a:spcPts val="0"/>
              </a:spcAft>
              <a:buClr>
                <a:schemeClr val="dk1"/>
              </a:buClr>
              <a:buSzPts val="1400"/>
              <a:buFont typeface="Questrial"/>
              <a:buChar char="■"/>
              <a:defRPr>
                <a:solidFill>
                  <a:schemeClr val="dk1"/>
                </a:solidFill>
                <a:latin typeface="Questrial"/>
                <a:ea typeface="Questrial"/>
                <a:cs typeface="Questrial"/>
                <a:sym typeface="Questrial"/>
              </a:defRPr>
            </a:lvl6pPr>
            <a:lvl7pPr marL="3200400" lvl="6" indent="-317500">
              <a:lnSpc>
                <a:spcPct val="100000"/>
              </a:lnSpc>
              <a:spcBef>
                <a:spcPts val="0"/>
              </a:spcBef>
              <a:spcAft>
                <a:spcPts val="0"/>
              </a:spcAft>
              <a:buClr>
                <a:schemeClr val="dk1"/>
              </a:buClr>
              <a:buSzPts val="1400"/>
              <a:buFont typeface="Questrial"/>
              <a:buChar char="●"/>
              <a:defRPr>
                <a:solidFill>
                  <a:schemeClr val="dk1"/>
                </a:solidFill>
                <a:latin typeface="Questrial"/>
                <a:ea typeface="Questrial"/>
                <a:cs typeface="Questrial"/>
                <a:sym typeface="Questrial"/>
              </a:defRPr>
            </a:lvl7pPr>
            <a:lvl8pPr marL="3657600" lvl="7" indent="-317500">
              <a:lnSpc>
                <a:spcPct val="100000"/>
              </a:lnSpc>
              <a:spcBef>
                <a:spcPts val="0"/>
              </a:spcBef>
              <a:spcAft>
                <a:spcPts val="0"/>
              </a:spcAft>
              <a:buClr>
                <a:schemeClr val="dk1"/>
              </a:buClr>
              <a:buSzPts val="1400"/>
              <a:buFont typeface="Questrial"/>
              <a:buChar char="○"/>
              <a:defRPr>
                <a:solidFill>
                  <a:schemeClr val="dk1"/>
                </a:solidFill>
                <a:latin typeface="Questrial"/>
                <a:ea typeface="Questrial"/>
                <a:cs typeface="Questrial"/>
                <a:sym typeface="Questrial"/>
              </a:defRPr>
            </a:lvl8pPr>
            <a:lvl9pPr marL="4114800" lvl="8" indent="-317500">
              <a:lnSpc>
                <a:spcPct val="100000"/>
              </a:lnSpc>
              <a:spcBef>
                <a:spcPts val="0"/>
              </a:spcBef>
              <a:spcAft>
                <a:spcPts val="0"/>
              </a:spcAft>
              <a:buClr>
                <a:schemeClr val="dk1"/>
              </a:buClr>
              <a:buSzPts val="1400"/>
              <a:buFont typeface="Questrial"/>
              <a:buChar char="■"/>
              <a:defRPr>
                <a:solidFill>
                  <a:schemeClr val="dk1"/>
                </a:solidFill>
                <a:latin typeface="Questrial"/>
                <a:ea typeface="Questrial"/>
                <a:cs typeface="Questrial"/>
                <a:sym typeface="Questrial"/>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4" r:id="rId6"/>
    <p:sldLayoutId id="2147483655" r:id="rId7"/>
    <p:sldLayoutId id="2147483657" r:id="rId8"/>
    <p:sldLayoutId id="2147483658" r:id="rId9"/>
    <p:sldLayoutId id="2147483659" r:id="rId10"/>
    <p:sldLayoutId id="2147483660" r:id="rId11"/>
    <p:sldLayoutId id="2147483661" r:id="rId12"/>
    <p:sldLayoutId id="2147483666" r:id="rId13"/>
    <p:sldLayoutId id="2147483668" r:id="rId14"/>
    <p:sldLayoutId id="2147483670" r:id="rId15"/>
    <p:sldLayoutId id="2147483671" r:id="rId16"/>
    <p:sldLayoutId id="2147483673" r:id="rId17"/>
    <p:sldLayoutId id="2147483674" r:id="rId18"/>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8" Type="http://schemas.openxmlformats.org/officeDocument/2006/relationships/image" Target="../media/image20.jpg"/><Relationship Id="rId3" Type="http://schemas.openxmlformats.org/officeDocument/2006/relationships/image" Target="../media/image18.jpg"/><Relationship Id="rId7"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16.png"/><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11.xml"/><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11.xml"/><Relationship Id="rId4" Type="http://schemas.openxmlformats.org/officeDocument/2006/relationships/image" Target="../media/image9.png"/></Relationships>
</file>

<file path=ppt/slides/_rels/slide19.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9.xml"/><Relationship Id="rId1" Type="http://schemas.openxmlformats.org/officeDocument/2006/relationships/slideLayout" Target="../slideLayouts/slideLayout11.xml"/><Relationship Id="rId5" Type="http://schemas.openxmlformats.org/officeDocument/2006/relationships/image" Target="../media/image9.png"/><Relationship Id="rId4" Type="http://schemas.openxmlformats.org/officeDocument/2006/relationships/image" Target="../media/image14.png"/></Relationships>
</file>

<file path=ppt/slides/_rels/slide20.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0.xml"/><Relationship Id="rId1" Type="http://schemas.openxmlformats.org/officeDocument/2006/relationships/slideLayout" Target="../slideLayouts/slideLayout11.xml"/><Relationship Id="rId5" Type="http://schemas.openxmlformats.org/officeDocument/2006/relationships/image" Target="../media/image9.png"/><Relationship Id="rId4" Type="http://schemas.openxmlformats.org/officeDocument/2006/relationships/image" Target="../media/image14.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2.xml"/><Relationship Id="rId1" Type="http://schemas.openxmlformats.org/officeDocument/2006/relationships/slideLayout" Target="../slideLayouts/slideLayout16.xml"/><Relationship Id="rId4" Type="http://schemas.openxmlformats.org/officeDocument/2006/relationships/image" Target="../media/image25.jpg"/></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4.xml"/><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7.png"/><Relationship Id="rId4"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3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5.xml"/><Relationship Id="rId1" Type="http://schemas.openxmlformats.org/officeDocument/2006/relationships/slideLayout" Target="../slideLayouts/slideLayout4.xml"/><Relationship Id="rId4" Type="http://schemas.openxmlformats.org/officeDocument/2006/relationships/image" Target="../media/image31.png"/></Relationships>
</file>

<file path=ppt/slides/_rels/slide3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6.xml"/><Relationship Id="rId1" Type="http://schemas.openxmlformats.org/officeDocument/2006/relationships/slideLayout" Target="../slideLayouts/slideLayout6.xml"/><Relationship Id="rId4" Type="http://schemas.openxmlformats.org/officeDocument/2006/relationships/image" Target="../media/image14.png"/></Relationships>
</file>

<file path=ppt/slides/_rels/slide3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7.xml"/><Relationship Id="rId1" Type="http://schemas.openxmlformats.org/officeDocument/2006/relationships/slideLayout" Target="../slideLayouts/slideLayout3.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66"/>
        <p:cNvGrpSpPr/>
        <p:nvPr/>
      </p:nvGrpSpPr>
      <p:grpSpPr>
        <a:xfrm>
          <a:off x="0" y="0"/>
          <a:ext cx="0" cy="0"/>
          <a:chOff x="0" y="0"/>
          <a:chExt cx="0" cy="0"/>
        </a:xfrm>
      </p:grpSpPr>
      <p:sp>
        <p:nvSpPr>
          <p:cNvPr id="367" name="Google Shape;367;p35"/>
          <p:cNvSpPr txBox="1">
            <a:spLocks noGrp="1"/>
          </p:cNvSpPr>
          <p:nvPr>
            <p:ph type="subTitle" idx="1"/>
          </p:nvPr>
        </p:nvSpPr>
        <p:spPr>
          <a:xfrm>
            <a:off x="3159450" y="3101324"/>
            <a:ext cx="2825100" cy="7542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GROUP 4</a:t>
            </a:r>
          </a:p>
          <a:p>
            <a:r>
              <a:rPr lang="en-US" sz="1600" dirty="0">
                <a:solidFill>
                  <a:srgbClr val="E4A2E7"/>
                </a:solidFill>
              </a:rPr>
              <a:t>Aishwarya Pradeep </a:t>
            </a:r>
          </a:p>
          <a:p>
            <a:r>
              <a:rPr lang="en-US" sz="1600" dirty="0">
                <a:solidFill>
                  <a:srgbClr val="E4A2E7"/>
                </a:solidFill>
              </a:rPr>
              <a:t>Niraj Chaudhari</a:t>
            </a:r>
          </a:p>
          <a:p>
            <a:r>
              <a:rPr lang="en-US" sz="1600" dirty="0">
                <a:solidFill>
                  <a:srgbClr val="E4A2E7"/>
                </a:solidFill>
              </a:rPr>
              <a:t>A. Malvika</a:t>
            </a:r>
          </a:p>
          <a:p>
            <a:r>
              <a:rPr lang="en-US" sz="1600" dirty="0">
                <a:solidFill>
                  <a:srgbClr val="E4A2E7"/>
                </a:solidFill>
              </a:rPr>
              <a:t>Ayan Dutta</a:t>
            </a:r>
          </a:p>
          <a:p>
            <a:r>
              <a:rPr lang="en-US" sz="1600" dirty="0">
                <a:solidFill>
                  <a:srgbClr val="E4A2E7"/>
                </a:solidFill>
              </a:rPr>
              <a:t>Atharva </a:t>
            </a:r>
          </a:p>
          <a:p>
            <a:r>
              <a:rPr lang="en-US" sz="1600" dirty="0" err="1">
                <a:solidFill>
                  <a:srgbClr val="E4A2E7"/>
                </a:solidFill>
              </a:rPr>
              <a:t>Bandi</a:t>
            </a:r>
            <a:r>
              <a:rPr lang="en-US" sz="1600" dirty="0">
                <a:solidFill>
                  <a:srgbClr val="E4A2E7"/>
                </a:solidFill>
              </a:rPr>
              <a:t>  </a:t>
            </a:r>
            <a:r>
              <a:rPr lang="en-US" sz="1600" dirty="0" err="1">
                <a:solidFill>
                  <a:srgbClr val="E4A2E7"/>
                </a:solidFill>
              </a:rPr>
              <a:t>Shravanthi</a:t>
            </a:r>
            <a:endParaRPr lang="en-US" sz="1600" dirty="0">
              <a:solidFill>
                <a:srgbClr val="E4A2E7"/>
              </a:solidFill>
            </a:endParaRPr>
          </a:p>
          <a:p>
            <a:pPr marL="0" lvl="0" indent="0" algn="ctr" rtl="0">
              <a:spcBef>
                <a:spcPts val="0"/>
              </a:spcBef>
              <a:spcAft>
                <a:spcPts val="0"/>
              </a:spcAft>
              <a:buNone/>
            </a:pPr>
            <a:endParaRPr dirty="0"/>
          </a:p>
        </p:txBody>
      </p:sp>
      <p:sp>
        <p:nvSpPr>
          <p:cNvPr id="368" name="Google Shape;368;p35"/>
          <p:cNvSpPr txBox="1">
            <a:spLocks noGrp="1"/>
          </p:cNvSpPr>
          <p:nvPr>
            <p:ph type="ctrTitle"/>
          </p:nvPr>
        </p:nvSpPr>
        <p:spPr>
          <a:xfrm>
            <a:off x="1664250" y="273475"/>
            <a:ext cx="5815500" cy="25980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5500" dirty="0"/>
              <a:t>DESIGN THINKING </a:t>
            </a:r>
            <a:endParaRPr sz="4500" dirty="0"/>
          </a:p>
        </p:txBody>
      </p:sp>
      <p:pic>
        <p:nvPicPr>
          <p:cNvPr id="369" name="Google Shape;369;p35"/>
          <p:cNvPicPr preferRelativeResize="0"/>
          <p:nvPr/>
        </p:nvPicPr>
        <p:blipFill>
          <a:blip r:embed="rId3">
            <a:alphaModFix/>
          </a:blip>
          <a:stretch>
            <a:fillRect/>
          </a:stretch>
        </p:blipFill>
        <p:spPr>
          <a:xfrm>
            <a:off x="973950" y="1195375"/>
            <a:ext cx="550899" cy="754200"/>
          </a:xfrm>
          <a:prstGeom prst="rect">
            <a:avLst/>
          </a:prstGeom>
          <a:noFill/>
          <a:ln>
            <a:noFill/>
          </a:ln>
        </p:spPr>
      </p:pic>
      <p:sp>
        <p:nvSpPr>
          <p:cNvPr id="370" name="Google Shape;370;p35"/>
          <p:cNvSpPr/>
          <p:nvPr/>
        </p:nvSpPr>
        <p:spPr>
          <a:xfrm rot="1502300">
            <a:off x="2052247" y="137392"/>
            <a:ext cx="486831" cy="911494"/>
          </a:xfrm>
          <a:custGeom>
            <a:avLst/>
            <a:gdLst/>
            <a:ahLst/>
            <a:cxnLst/>
            <a:rect l="l" t="t" r="r" b="b"/>
            <a:pathLst>
              <a:path w="20791" h="38927" extrusionOk="0">
                <a:moveTo>
                  <a:pt x="17846" y="1"/>
                </a:moveTo>
                <a:cubicBezTo>
                  <a:pt x="14711" y="1"/>
                  <a:pt x="11272" y="643"/>
                  <a:pt x="8663" y="2353"/>
                </a:cubicBezTo>
                <a:cubicBezTo>
                  <a:pt x="7646" y="3014"/>
                  <a:pt x="8102" y="4657"/>
                  <a:pt x="9225" y="4657"/>
                </a:cubicBezTo>
                <a:cubicBezTo>
                  <a:pt x="9342" y="4657"/>
                  <a:pt x="9467" y="4639"/>
                  <a:pt x="9598" y="4599"/>
                </a:cubicBezTo>
                <a:cubicBezTo>
                  <a:pt x="11096" y="4132"/>
                  <a:pt x="12574" y="3626"/>
                  <a:pt x="14128" y="3364"/>
                </a:cubicBezTo>
                <a:cubicBezTo>
                  <a:pt x="14371" y="3327"/>
                  <a:pt x="14614" y="3308"/>
                  <a:pt x="14858" y="3271"/>
                </a:cubicBezTo>
                <a:lnTo>
                  <a:pt x="14858" y="3271"/>
                </a:lnTo>
                <a:cubicBezTo>
                  <a:pt x="14671" y="3458"/>
                  <a:pt x="14483" y="3645"/>
                  <a:pt x="14315" y="3832"/>
                </a:cubicBezTo>
                <a:cubicBezTo>
                  <a:pt x="13229" y="4993"/>
                  <a:pt x="12144" y="6134"/>
                  <a:pt x="10983" y="7220"/>
                </a:cubicBezTo>
                <a:cubicBezTo>
                  <a:pt x="9879" y="8305"/>
                  <a:pt x="8719" y="9316"/>
                  <a:pt x="7521" y="10308"/>
                </a:cubicBezTo>
                <a:cubicBezTo>
                  <a:pt x="6941" y="10813"/>
                  <a:pt x="6342" y="11300"/>
                  <a:pt x="5724" y="11768"/>
                </a:cubicBezTo>
                <a:cubicBezTo>
                  <a:pt x="5481" y="11974"/>
                  <a:pt x="5387" y="12049"/>
                  <a:pt x="5050" y="12311"/>
                </a:cubicBezTo>
                <a:cubicBezTo>
                  <a:pt x="4713" y="12554"/>
                  <a:pt x="4377" y="12816"/>
                  <a:pt x="4021" y="13059"/>
                </a:cubicBezTo>
                <a:cubicBezTo>
                  <a:pt x="3366" y="13546"/>
                  <a:pt x="2973" y="14182"/>
                  <a:pt x="3085" y="15025"/>
                </a:cubicBezTo>
                <a:cubicBezTo>
                  <a:pt x="3179" y="15755"/>
                  <a:pt x="3740" y="16503"/>
                  <a:pt x="4508" y="16672"/>
                </a:cubicBezTo>
                <a:cubicBezTo>
                  <a:pt x="5297" y="16840"/>
                  <a:pt x="6078" y="16909"/>
                  <a:pt x="6858" y="16909"/>
                </a:cubicBezTo>
                <a:cubicBezTo>
                  <a:pt x="8242" y="16909"/>
                  <a:pt x="9620" y="16692"/>
                  <a:pt x="11021" y="16428"/>
                </a:cubicBezTo>
                <a:cubicBezTo>
                  <a:pt x="11508" y="16335"/>
                  <a:pt x="11994" y="16241"/>
                  <a:pt x="12500" y="16148"/>
                </a:cubicBezTo>
                <a:cubicBezTo>
                  <a:pt x="12724" y="16110"/>
                  <a:pt x="12949" y="16054"/>
                  <a:pt x="13173" y="16017"/>
                </a:cubicBezTo>
                <a:cubicBezTo>
                  <a:pt x="13286" y="16017"/>
                  <a:pt x="13379" y="15998"/>
                  <a:pt x="13473" y="15979"/>
                </a:cubicBezTo>
                <a:cubicBezTo>
                  <a:pt x="13529" y="15979"/>
                  <a:pt x="13660" y="15960"/>
                  <a:pt x="13735" y="15942"/>
                </a:cubicBezTo>
                <a:cubicBezTo>
                  <a:pt x="14184" y="15904"/>
                  <a:pt x="14633" y="15867"/>
                  <a:pt x="15101" y="15867"/>
                </a:cubicBezTo>
                <a:cubicBezTo>
                  <a:pt x="15176" y="15867"/>
                  <a:pt x="15251" y="15886"/>
                  <a:pt x="15344" y="15886"/>
                </a:cubicBezTo>
                <a:cubicBezTo>
                  <a:pt x="14614" y="16484"/>
                  <a:pt x="13885" y="17065"/>
                  <a:pt x="13155" y="17645"/>
                </a:cubicBezTo>
                <a:lnTo>
                  <a:pt x="7521" y="22174"/>
                </a:lnTo>
                <a:lnTo>
                  <a:pt x="1251" y="27228"/>
                </a:lnTo>
                <a:cubicBezTo>
                  <a:pt x="1" y="28261"/>
                  <a:pt x="926" y="30680"/>
                  <a:pt x="2515" y="30680"/>
                </a:cubicBezTo>
                <a:cubicBezTo>
                  <a:pt x="2567" y="30680"/>
                  <a:pt x="2620" y="30677"/>
                  <a:pt x="2673" y="30672"/>
                </a:cubicBezTo>
                <a:cubicBezTo>
                  <a:pt x="5705" y="30335"/>
                  <a:pt x="8719" y="29848"/>
                  <a:pt x="11713" y="29324"/>
                </a:cubicBezTo>
                <a:lnTo>
                  <a:pt x="11713" y="29324"/>
                </a:lnTo>
                <a:cubicBezTo>
                  <a:pt x="11302" y="29792"/>
                  <a:pt x="10852" y="30279"/>
                  <a:pt x="10366" y="30803"/>
                </a:cubicBezTo>
                <a:cubicBezTo>
                  <a:pt x="9542" y="31664"/>
                  <a:pt x="8681" y="32506"/>
                  <a:pt x="7783" y="33292"/>
                </a:cubicBezTo>
                <a:cubicBezTo>
                  <a:pt x="6866" y="34097"/>
                  <a:pt x="5780" y="34789"/>
                  <a:pt x="4994" y="35706"/>
                </a:cubicBezTo>
                <a:cubicBezTo>
                  <a:pt x="4358" y="36418"/>
                  <a:pt x="4227" y="37428"/>
                  <a:pt x="4844" y="38214"/>
                </a:cubicBezTo>
                <a:cubicBezTo>
                  <a:pt x="5231" y="38706"/>
                  <a:pt x="5749" y="38927"/>
                  <a:pt x="6299" y="38927"/>
                </a:cubicBezTo>
                <a:cubicBezTo>
                  <a:pt x="6627" y="38927"/>
                  <a:pt x="6967" y="38848"/>
                  <a:pt x="7296" y="38701"/>
                </a:cubicBezTo>
                <a:cubicBezTo>
                  <a:pt x="8513" y="38139"/>
                  <a:pt x="9580" y="37091"/>
                  <a:pt x="10553" y="36212"/>
                </a:cubicBezTo>
                <a:cubicBezTo>
                  <a:pt x="11508" y="35369"/>
                  <a:pt x="12425" y="34490"/>
                  <a:pt x="13286" y="33573"/>
                </a:cubicBezTo>
                <a:cubicBezTo>
                  <a:pt x="15101" y="31664"/>
                  <a:pt x="16748" y="29586"/>
                  <a:pt x="18208" y="27377"/>
                </a:cubicBezTo>
                <a:cubicBezTo>
                  <a:pt x="18657" y="26722"/>
                  <a:pt x="18526" y="25749"/>
                  <a:pt x="18058" y="25150"/>
                </a:cubicBezTo>
                <a:cubicBezTo>
                  <a:pt x="17645" y="24619"/>
                  <a:pt x="17068" y="24367"/>
                  <a:pt x="16439" y="24367"/>
                </a:cubicBezTo>
                <a:cubicBezTo>
                  <a:pt x="16271" y="24367"/>
                  <a:pt x="16098" y="24385"/>
                  <a:pt x="15925" y="24420"/>
                </a:cubicBezTo>
                <a:cubicBezTo>
                  <a:pt x="13828" y="24832"/>
                  <a:pt x="11713" y="25244"/>
                  <a:pt x="9617" y="25618"/>
                </a:cubicBezTo>
                <a:cubicBezTo>
                  <a:pt x="11882" y="23765"/>
                  <a:pt x="14147" y="21931"/>
                  <a:pt x="16430" y="20097"/>
                </a:cubicBezTo>
                <a:cubicBezTo>
                  <a:pt x="17366" y="19329"/>
                  <a:pt x="18451" y="18637"/>
                  <a:pt x="19237" y="17720"/>
                </a:cubicBezTo>
                <a:cubicBezTo>
                  <a:pt x="20342" y="16466"/>
                  <a:pt x="20791" y="14594"/>
                  <a:pt x="19518" y="13265"/>
                </a:cubicBezTo>
                <a:cubicBezTo>
                  <a:pt x="18582" y="12273"/>
                  <a:pt x="17160" y="12030"/>
                  <a:pt x="15868" y="11918"/>
                </a:cubicBezTo>
                <a:cubicBezTo>
                  <a:pt x="15619" y="11898"/>
                  <a:pt x="15370" y="11889"/>
                  <a:pt x="15119" y="11889"/>
                </a:cubicBezTo>
                <a:cubicBezTo>
                  <a:pt x="14184" y="11889"/>
                  <a:pt x="13242" y="12013"/>
                  <a:pt x="12312" y="12161"/>
                </a:cubicBezTo>
                <a:cubicBezTo>
                  <a:pt x="11919" y="12217"/>
                  <a:pt x="11508" y="12292"/>
                  <a:pt x="11114" y="12367"/>
                </a:cubicBezTo>
                <a:cubicBezTo>
                  <a:pt x="11975" y="11618"/>
                  <a:pt x="12836" y="10832"/>
                  <a:pt x="13641" y="10027"/>
                </a:cubicBezTo>
                <a:cubicBezTo>
                  <a:pt x="14802" y="8904"/>
                  <a:pt x="15925" y="7725"/>
                  <a:pt x="16991" y="6509"/>
                </a:cubicBezTo>
                <a:cubicBezTo>
                  <a:pt x="18096" y="5236"/>
                  <a:pt x="18994" y="3795"/>
                  <a:pt x="20005" y="2428"/>
                </a:cubicBezTo>
                <a:cubicBezTo>
                  <a:pt x="20772" y="1399"/>
                  <a:pt x="19724" y="70"/>
                  <a:pt x="18620" y="14"/>
                </a:cubicBezTo>
                <a:cubicBezTo>
                  <a:pt x="18364" y="5"/>
                  <a:pt x="18106" y="1"/>
                  <a:pt x="1784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 name="Google Shape;371;p35"/>
          <p:cNvSpPr/>
          <p:nvPr/>
        </p:nvSpPr>
        <p:spPr>
          <a:xfrm rot="538763">
            <a:off x="6370459" y="2906441"/>
            <a:ext cx="338062" cy="169539"/>
          </a:xfrm>
          <a:custGeom>
            <a:avLst/>
            <a:gdLst/>
            <a:ahLst/>
            <a:cxnLst/>
            <a:rect l="l" t="t" r="r" b="b"/>
            <a:pathLst>
              <a:path w="30677" h="15388" extrusionOk="0">
                <a:moveTo>
                  <a:pt x="11085" y="1"/>
                </a:moveTo>
                <a:cubicBezTo>
                  <a:pt x="10406" y="1"/>
                  <a:pt x="9700" y="191"/>
                  <a:pt x="8965" y="638"/>
                </a:cubicBezTo>
                <a:cubicBezTo>
                  <a:pt x="7393" y="1592"/>
                  <a:pt x="6345" y="3389"/>
                  <a:pt x="5241" y="4924"/>
                </a:cubicBezTo>
                <a:cubicBezTo>
                  <a:pt x="4661" y="5728"/>
                  <a:pt x="4062" y="6533"/>
                  <a:pt x="3500" y="7338"/>
                </a:cubicBezTo>
                <a:cubicBezTo>
                  <a:pt x="3032" y="8012"/>
                  <a:pt x="2396" y="9622"/>
                  <a:pt x="1891" y="10089"/>
                </a:cubicBezTo>
                <a:cubicBezTo>
                  <a:pt x="0" y="11849"/>
                  <a:pt x="712" y="15311"/>
                  <a:pt x="3351" y="15386"/>
                </a:cubicBezTo>
                <a:cubicBezTo>
                  <a:pt x="3384" y="15387"/>
                  <a:pt x="3417" y="15388"/>
                  <a:pt x="3450" y="15388"/>
                </a:cubicBezTo>
                <a:cubicBezTo>
                  <a:pt x="6414" y="15388"/>
                  <a:pt x="8686" y="11263"/>
                  <a:pt x="10463" y="9041"/>
                </a:cubicBezTo>
                <a:lnTo>
                  <a:pt x="11211" y="8124"/>
                </a:lnTo>
                <a:cubicBezTo>
                  <a:pt x="11605" y="8555"/>
                  <a:pt x="11998" y="8985"/>
                  <a:pt x="12110" y="9116"/>
                </a:cubicBezTo>
                <a:cubicBezTo>
                  <a:pt x="13383" y="10539"/>
                  <a:pt x="14599" y="11980"/>
                  <a:pt x="16227" y="12841"/>
                </a:cubicBezTo>
                <a:cubicBezTo>
                  <a:pt x="16947" y="13224"/>
                  <a:pt x="17834" y="13422"/>
                  <a:pt x="18751" y="13422"/>
                </a:cubicBezTo>
                <a:cubicBezTo>
                  <a:pt x="20790" y="13422"/>
                  <a:pt x="22975" y="12443"/>
                  <a:pt x="23789" y="10351"/>
                </a:cubicBezTo>
                <a:cubicBezTo>
                  <a:pt x="24088" y="10520"/>
                  <a:pt x="24407" y="10670"/>
                  <a:pt x="24556" y="10745"/>
                </a:cubicBezTo>
                <a:cubicBezTo>
                  <a:pt x="25282" y="11146"/>
                  <a:pt x="25970" y="11337"/>
                  <a:pt x="26648" y="11337"/>
                </a:cubicBezTo>
                <a:cubicBezTo>
                  <a:pt x="27456" y="11337"/>
                  <a:pt x="28251" y="11066"/>
                  <a:pt x="29086" y="10557"/>
                </a:cubicBezTo>
                <a:cubicBezTo>
                  <a:pt x="30096" y="9940"/>
                  <a:pt x="30677" y="8143"/>
                  <a:pt x="30246" y="6908"/>
                </a:cubicBezTo>
                <a:cubicBezTo>
                  <a:pt x="29179" y="3932"/>
                  <a:pt x="26129" y="1536"/>
                  <a:pt x="23265" y="1480"/>
                </a:cubicBezTo>
                <a:cubicBezTo>
                  <a:pt x="23246" y="1480"/>
                  <a:pt x="23228" y="1480"/>
                  <a:pt x="23209" y="1480"/>
                </a:cubicBezTo>
                <a:cubicBezTo>
                  <a:pt x="21564" y="1480"/>
                  <a:pt x="19996" y="2300"/>
                  <a:pt x="18923" y="3707"/>
                </a:cubicBezTo>
                <a:cubicBezTo>
                  <a:pt x="18698" y="4007"/>
                  <a:pt x="18380" y="4493"/>
                  <a:pt x="18118" y="4961"/>
                </a:cubicBezTo>
                <a:cubicBezTo>
                  <a:pt x="17968" y="4830"/>
                  <a:pt x="17837" y="4680"/>
                  <a:pt x="17687" y="4549"/>
                </a:cubicBezTo>
                <a:cubicBezTo>
                  <a:pt x="15783" y="2659"/>
                  <a:pt x="13622" y="1"/>
                  <a:pt x="1108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 name="Google Shape;372;p35"/>
          <p:cNvSpPr/>
          <p:nvPr/>
        </p:nvSpPr>
        <p:spPr>
          <a:xfrm>
            <a:off x="2373125" y="2925368"/>
            <a:ext cx="281825" cy="131678"/>
          </a:xfrm>
          <a:custGeom>
            <a:avLst/>
            <a:gdLst/>
            <a:ahLst/>
            <a:cxnLst/>
            <a:rect l="l" t="t" r="r" b="b"/>
            <a:pathLst>
              <a:path w="22492" h="10509" extrusionOk="0">
                <a:moveTo>
                  <a:pt x="8774" y="0"/>
                </a:moveTo>
                <a:cubicBezTo>
                  <a:pt x="5320" y="0"/>
                  <a:pt x="631" y="2818"/>
                  <a:pt x="182" y="6942"/>
                </a:cubicBezTo>
                <a:cubicBezTo>
                  <a:pt x="1" y="8558"/>
                  <a:pt x="923" y="9781"/>
                  <a:pt x="2246" y="9781"/>
                </a:cubicBezTo>
                <a:cubicBezTo>
                  <a:pt x="2425" y="9781"/>
                  <a:pt x="2611" y="9759"/>
                  <a:pt x="2803" y="9712"/>
                </a:cubicBezTo>
                <a:cubicBezTo>
                  <a:pt x="4375" y="9338"/>
                  <a:pt x="5629" y="8121"/>
                  <a:pt x="7126" y="7485"/>
                </a:cubicBezTo>
                <a:cubicBezTo>
                  <a:pt x="7671" y="7259"/>
                  <a:pt x="7928" y="7111"/>
                  <a:pt x="8169" y="7111"/>
                </a:cubicBezTo>
                <a:cubicBezTo>
                  <a:pt x="8368" y="7111"/>
                  <a:pt x="8556" y="7211"/>
                  <a:pt x="8885" y="7447"/>
                </a:cubicBezTo>
                <a:cubicBezTo>
                  <a:pt x="9466" y="7840"/>
                  <a:pt x="9915" y="8701"/>
                  <a:pt x="10495" y="9169"/>
                </a:cubicBezTo>
                <a:cubicBezTo>
                  <a:pt x="11619" y="10113"/>
                  <a:pt x="12941" y="10508"/>
                  <a:pt x="14294" y="10508"/>
                </a:cubicBezTo>
                <a:cubicBezTo>
                  <a:pt x="16320" y="10508"/>
                  <a:pt x="18417" y="9621"/>
                  <a:pt x="20022" y="8364"/>
                </a:cubicBezTo>
                <a:cubicBezTo>
                  <a:pt x="22491" y="6433"/>
                  <a:pt x="21369" y="1831"/>
                  <a:pt x="18281" y="1831"/>
                </a:cubicBezTo>
                <a:cubicBezTo>
                  <a:pt x="18256" y="1831"/>
                  <a:pt x="18231" y="1832"/>
                  <a:pt x="18206" y="1832"/>
                </a:cubicBezTo>
                <a:cubicBezTo>
                  <a:pt x="17177" y="1870"/>
                  <a:pt x="16372" y="2169"/>
                  <a:pt x="15436" y="2581"/>
                </a:cubicBezTo>
                <a:cubicBezTo>
                  <a:pt x="15099" y="2731"/>
                  <a:pt x="14594" y="3068"/>
                  <a:pt x="14220" y="3086"/>
                </a:cubicBezTo>
                <a:cubicBezTo>
                  <a:pt x="14107" y="3086"/>
                  <a:pt x="14033" y="3086"/>
                  <a:pt x="13976" y="3068"/>
                </a:cubicBezTo>
                <a:cubicBezTo>
                  <a:pt x="13359" y="2749"/>
                  <a:pt x="12648" y="1608"/>
                  <a:pt x="12086" y="1177"/>
                </a:cubicBezTo>
                <a:cubicBezTo>
                  <a:pt x="11206" y="503"/>
                  <a:pt x="10289" y="92"/>
                  <a:pt x="9222" y="17"/>
                </a:cubicBezTo>
                <a:cubicBezTo>
                  <a:pt x="9076" y="6"/>
                  <a:pt x="8926" y="0"/>
                  <a:pt x="877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85"/>
        <p:cNvGrpSpPr/>
        <p:nvPr/>
      </p:nvGrpSpPr>
      <p:grpSpPr>
        <a:xfrm>
          <a:off x="0" y="0"/>
          <a:ext cx="0" cy="0"/>
          <a:chOff x="0" y="0"/>
          <a:chExt cx="0" cy="0"/>
        </a:xfrm>
      </p:grpSpPr>
      <p:pic>
        <p:nvPicPr>
          <p:cNvPr id="386" name="Google Shape;386;p37"/>
          <p:cNvPicPr preferRelativeResize="0"/>
          <p:nvPr/>
        </p:nvPicPr>
        <p:blipFill>
          <a:blip r:embed="rId3">
            <a:alphaModFix/>
          </a:blip>
          <a:stretch>
            <a:fillRect/>
          </a:stretch>
        </p:blipFill>
        <p:spPr>
          <a:xfrm rot="-7633483">
            <a:off x="4128058" y="2983953"/>
            <a:ext cx="892789" cy="777341"/>
          </a:xfrm>
          <a:prstGeom prst="rect">
            <a:avLst/>
          </a:prstGeom>
          <a:noFill/>
          <a:ln>
            <a:noFill/>
          </a:ln>
        </p:spPr>
      </p:pic>
      <p:pic>
        <p:nvPicPr>
          <p:cNvPr id="387" name="Google Shape;387;p37"/>
          <p:cNvPicPr preferRelativeResize="0"/>
          <p:nvPr/>
        </p:nvPicPr>
        <p:blipFill>
          <a:blip r:embed="rId3">
            <a:alphaModFix/>
          </a:blip>
          <a:stretch>
            <a:fillRect/>
          </a:stretch>
        </p:blipFill>
        <p:spPr>
          <a:xfrm rot="-7633483">
            <a:off x="1414283" y="2983953"/>
            <a:ext cx="892789" cy="777341"/>
          </a:xfrm>
          <a:prstGeom prst="rect">
            <a:avLst/>
          </a:prstGeom>
          <a:noFill/>
          <a:ln>
            <a:noFill/>
          </a:ln>
        </p:spPr>
      </p:pic>
      <p:pic>
        <p:nvPicPr>
          <p:cNvPr id="388" name="Google Shape;388;p37"/>
          <p:cNvPicPr preferRelativeResize="0"/>
          <p:nvPr/>
        </p:nvPicPr>
        <p:blipFill>
          <a:blip r:embed="rId3">
            <a:alphaModFix/>
          </a:blip>
          <a:stretch>
            <a:fillRect/>
          </a:stretch>
        </p:blipFill>
        <p:spPr>
          <a:xfrm rot="-7633483">
            <a:off x="6803733" y="2983953"/>
            <a:ext cx="892789" cy="777341"/>
          </a:xfrm>
          <a:prstGeom prst="rect">
            <a:avLst/>
          </a:prstGeom>
          <a:noFill/>
          <a:ln>
            <a:noFill/>
          </a:ln>
        </p:spPr>
      </p:pic>
      <p:pic>
        <p:nvPicPr>
          <p:cNvPr id="389" name="Google Shape;389;p37"/>
          <p:cNvPicPr preferRelativeResize="0"/>
          <p:nvPr/>
        </p:nvPicPr>
        <p:blipFill>
          <a:blip r:embed="rId3">
            <a:alphaModFix/>
          </a:blip>
          <a:stretch>
            <a:fillRect/>
          </a:stretch>
        </p:blipFill>
        <p:spPr>
          <a:xfrm rot="-7633483">
            <a:off x="1414283" y="1250842"/>
            <a:ext cx="892789" cy="777341"/>
          </a:xfrm>
          <a:prstGeom prst="rect">
            <a:avLst/>
          </a:prstGeom>
          <a:noFill/>
          <a:ln>
            <a:noFill/>
          </a:ln>
        </p:spPr>
      </p:pic>
      <p:pic>
        <p:nvPicPr>
          <p:cNvPr id="390" name="Google Shape;390;p37"/>
          <p:cNvPicPr preferRelativeResize="0"/>
          <p:nvPr/>
        </p:nvPicPr>
        <p:blipFill>
          <a:blip r:embed="rId3">
            <a:alphaModFix/>
          </a:blip>
          <a:stretch>
            <a:fillRect/>
          </a:stretch>
        </p:blipFill>
        <p:spPr>
          <a:xfrm rot="-7633483">
            <a:off x="6803733" y="1250842"/>
            <a:ext cx="892789" cy="777341"/>
          </a:xfrm>
          <a:prstGeom prst="rect">
            <a:avLst/>
          </a:prstGeom>
          <a:noFill/>
          <a:ln>
            <a:noFill/>
          </a:ln>
        </p:spPr>
      </p:pic>
      <p:pic>
        <p:nvPicPr>
          <p:cNvPr id="391" name="Google Shape;391;p37"/>
          <p:cNvPicPr preferRelativeResize="0"/>
          <p:nvPr/>
        </p:nvPicPr>
        <p:blipFill>
          <a:blip r:embed="rId3">
            <a:alphaModFix/>
          </a:blip>
          <a:stretch>
            <a:fillRect/>
          </a:stretch>
        </p:blipFill>
        <p:spPr>
          <a:xfrm rot="-7633483">
            <a:off x="4109008" y="1250842"/>
            <a:ext cx="892789" cy="777341"/>
          </a:xfrm>
          <a:prstGeom prst="rect">
            <a:avLst/>
          </a:prstGeom>
          <a:noFill/>
          <a:ln>
            <a:noFill/>
          </a:ln>
        </p:spPr>
      </p:pic>
      <p:sp>
        <p:nvSpPr>
          <p:cNvPr id="392" name="Google Shape;392;p37"/>
          <p:cNvSpPr txBox="1">
            <a:spLocks noGrp="1"/>
          </p:cNvSpPr>
          <p:nvPr>
            <p:ph type="subTitle" idx="16"/>
          </p:nvPr>
        </p:nvSpPr>
        <p:spPr>
          <a:xfrm>
            <a:off x="715100" y="1820250"/>
            <a:ext cx="2336400" cy="5727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dirty="0"/>
              <a:t>Change</a:t>
            </a:r>
            <a:endParaRPr dirty="0"/>
          </a:p>
        </p:txBody>
      </p:sp>
      <p:sp>
        <p:nvSpPr>
          <p:cNvPr id="393" name="Google Shape;393;p37"/>
          <p:cNvSpPr txBox="1">
            <a:spLocks noGrp="1"/>
          </p:cNvSpPr>
          <p:nvPr>
            <p:ph type="subTitle" idx="17"/>
          </p:nvPr>
        </p:nvSpPr>
        <p:spPr>
          <a:xfrm>
            <a:off x="3403800" y="1820250"/>
            <a:ext cx="2336400" cy="5727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dirty="0"/>
              <a:t>Organization</a:t>
            </a:r>
            <a:endParaRPr dirty="0"/>
          </a:p>
        </p:txBody>
      </p:sp>
      <p:sp>
        <p:nvSpPr>
          <p:cNvPr id="394" name="Google Shape;394;p37"/>
          <p:cNvSpPr txBox="1">
            <a:spLocks noGrp="1"/>
          </p:cNvSpPr>
          <p:nvPr>
            <p:ph type="subTitle" idx="18"/>
          </p:nvPr>
        </p:nvSpPr>
        <p:spPr>
          <a:xfrm>
            <a:off x="6092500" y="1820250"/>
            <a:ext cx="2336400" cy="5727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1800" dirty="0"/>
              <a:t>WHY LIFESTYLE</a:t>
            </a:r>
            <a:endParaRPr sz="1800" dirty="0"/>
          </a:p>
        </p:txBody>
      </p:sp>
      <p:sp>
        <p:nvSpPr>
          <p:cNvPr id="395" name="Google Shape;395;p37"/>
          <p:cNvSpPr txBox="1">
            <a:spLocks noGrp="1"/>
          </p:cNvSpPr>
          <p:nvPr>
            <p:ph type="subTitle" idx="19"/>
          </p:nvPr>
        </p:nvSpPr>
        <p:spPr>
          <a:xfrm>
            <a:off x="771839" y="3950586"/>
            <a:ext cx="2336400" cy="5727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dirty="0"/>
              <a:t>Prob</a:t>
            </a:r>
            <a:r>
              <a:rPr lang="en-IN" dirty="0"/>
              <a:t>le</a:t>
            </a:r>
            <a:r>
              <a:rPr lang="en" dirty="0"/>
              <a:t>m statement 1</a:t>
            </a:r>
            <a:endParaRPr dirty="0"/>
          </a:p>
        </p:txBody>
      </p:sp>
      <p:sp>
        <p:nvSpPr>
          <p:cNvPr id="397" name="Google Shape;397;p37"/>
          <p:cNvSpPr txBox="1">
            <a:spLocks noGrp="1"/>
          </p:cNvSpPr>
          <p:nvPr>
            <p:ph type="subTitle" idx="21"/>
          </p:nvPr>
        </p:nvSpPr>
        <p:spPr>
          <a:xfrm>
            <a:off x="6092500" y="3771081"/>
            <a:ext cx="2336400" cy="5727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dirty="0"/>
              <a:t>Solutions</a:t>
            </a:r>
            <a:endParaRPr dirty="0"/>
          </a:p>
        </p:txBody>
      </p:sp>
      <p:sp>
        <p:nvSpPr>
          <p:cNvPr id="398" name="Google Shape;398;p37"/>
          <p:cNvSpPr txBox="1">
            <a:spLocks noGrp="1"/>
          </p:cNvSpPr>
          <p:nvPr>
            <p:ph type="title"/>
          </p:nvPr>
        </p:nvSpPr>
        <p:spPr>
          <a:xfrm>
            <a:off x="1448925" y="1382677"/>
            <a:ext cx="823500" cy="424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01</a:t>
            </a:r>
            <a:endParaRPr dirty="0"/>
          </a:p>
        </p:txBody>
      </p:sp>
      <p:sp>
        <p:nvSpPr>
          <p:cNvPr id="399" name="Google Shape;399;p37"/>
          <p:cNvSpPr txBox="1">
            <a:spLocks noGrp="1"/>
          </p:cNvSpPr>
          <p:nvPr>
            <p:ph type="subTitle" idx="1"/>
          </p:nvPr>
        </p:nvSpPr>
        <p:spPr>
          <a:xfrm>
            <a:off x="720000" y="2245147"/>
            <a:ext cx="2336400" cy="614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IN" dirty="0"/>
              <a:t>What change our product is bringing about </a:t>
            </a:r>
            <a:endParaRPr dirty="0"/>
          </a:p>
        </p:txBody>
      </p:sp>
      <p:sp>
        <p:nvSpPr>
          <p:cNvPr id="400" name="Google Shape;400;p37"/>
          <p:cNvSpPr txBox="1">
            <a:spLocks noGrp="1"/>
          </p:cNvSpPr>
          <p:nvPr>
            <p:ph type="title" idx="2"/>
          </p:nvPr>
        </p:nvSpPr>
        <p:spPr>
          <a:xfrm>
            <a:off x="4160552" y="1382677"/>
            <a:ext cx="822900" cy="424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02</a:t>
            </a:r>
            <a:endParaRPr dirty="0"/>
          </a:p>
        </p:txBody>
      </p:sp>
      <p:sp>
        <p:nvSpPr>
          <p:cNvPr id="401" name="Google Shape;401;p37"/>
          <p:cNvSpPr txBox="1">
            <a:spLocks noGrp="1"/>
          </p:cNvSpPr>
          <p:nvPr>
            <p:ph type="subTitle" idx="3"/>
          </p:nvPr>
        </p:nvSpPr>
        <p:spPr>
          <a:xfrm>
            <a:off x="3403800" y="2245147"/>
            <a:ext cx="2336400" cy="614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IN" dirty="0"/>
              <a:t>A</a:t>
            </a:r>
            <a:r>
              <a:rPr lang="en" dirty="0"/>
              <a:t>bout our organization</a:t>
            </a:r>
            <a:endParaRPr dirty="0"/>
          </a:p>
        </p:txBody>
      </p:sp>
      <p:sp>
        <p:nvSpPr>
          <p:cNvPr id="402" name="Google Shape;402;p37"/>
          <p:cNvSpPr txBox="1">
            <a:spLocks noGrp="1"/>
          </p:cNvSpPr>
          <p:nvPr>
            <p:ph type="title" idx="4"/>
          </p:nvPr>
        </p:nvSpPr>
        <p:spPr>
          <a:xfrm>
            <a:off x="6849251" y="1382677"/>
            <a:ext cx="822900" cy="424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03</a:t>
            </a:r>
            <a:endParaRPr dirty="0"/>
          </a:p>
        </p:txBody>
      </p:sp>
      <p:sp>
        <p:nvSpPr>
          <p:cNvPr id="403" name="Google Shape;403;p37"/>
          <p:cNvSpPr txBox="1">
            <a:spLocks noGrp="1"/>
          </p:cNvSpPr>
          <p:nvPr>
            <p:ph type="subTitle" idx="5"/>
          </p:nvPr>
        </p:nvSpPr>
        <p:spPr>
          <a:xfrm>
            <a:off x="6087600" y="2180492"/>
            <a:ext cx="2336400" cy="678755"/>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Finding the problem/posibility</a:t>
            </a:r>
            <a:endParaRPr dirty="0"/>
          </a:p>
        </p:txBody>
      </p:sp>
      <p:sp>
        <p:nvSpPr>
          <p:cNvPr id="404" name="Google Shape;404;p37"/>
          <p:cNvSpPr txBox="1">
            <a:spLocks noGrp="1"/>
          </p:cNvSpPr>
          <p:nvPr>
            <p:ph type="title" idx="6"/>
          </p:nvPr>
        </p:nvSpPr>
        <p:spPr>
          <a:xfrm>
            <a:off x="1471550" y="3132986"/>
            <a:ext cx="823500" cy="424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04</a:t>
            </a:r>
            <a:endParaRPr/>
          </a:p>
        </p:txBody>
      </p:sp>
      <p:sp>
        <p:nvSpPr>
          <p:cNvPr id="406" name="Google Shape;406;p37"/>
          <p:cNvSpPr txBox="1">
            <a:spLocks noGrp="1"/>
          </p:cNvSpPr>
          <p:nvPr>
            <p:ph type="title" idx="8"/>
          </p:nvPr>
        </p:nvSpPr>
        <p:spPr>
          <a:xfrm>
            <a:off x="4160550" y="3132986"/>
            <a:ext cx="822900" cy="424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05</a:t>
            </a:r>
            <a:endParaRPr/>
          </a:p>
        </p:txBody>
      </p:sp>
      <p:sp>
        <p:nvSpPr>
          <p:cNvPr id="408" name="Google Shape;408;p37"/>
          <p:cNvSpPr txBox="1">
            <a:spLocks noGrp="1"/>
          </p:cNvSpPr>
          <p:nvPr>
            <p:ph type="title" idx="13"/>
          </p:nvPr>
        </p:nvSpPr>
        <p:spPr>
          <a:xfrm>
            <a:off x="6849250" y="3132986"/>
            <a:ext cx="822900" cy="424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06</a:t>
            </a:r>
            <a:endParaRPr/>
          </a:p>
        </p:txBody>
      </p:sp>
      <p:sp>
        <p:nvSpPr>
          <p:cNvPr id="410" name="Google Shape;410;p37"/>
          <p:cNvSpPr txBox="1">
            <a:spLocks noGrp="1"/>
          </p:cNvSpPr>
          <p:nvPr>
            <p:ph type="title" idx="15"/>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Table of contents</a:t>
            </a:r>
            <a:endParaRPr/>
          </a:p>
        </p:txBody>
      </p:sp>
      <p:sp>
        <p:nvSpPr>
          <p:cNvPr id="4" name="Google Shape;395;p37">
            <a:extLst>
              <a:ext uri="{FF2B5EF4-FFF2-40B4-BE49-F238E27FC236}">
                <a16:creationId xmlns:a16="http://schemas.microsoft.com/office/drawing/2014/main" id="{C7FAB6E7-0AE4-D597-CC2A-5F99CDEB9C33}"/>
              </a:ext>
            </a:extLst>
          </p:cNvPr>
          <p:cNvSpPr txBox="1">
            <a:spLocks/>
          </p:cNvSpPr>
          <p:nvPr/>
        </p:nvSpPr>
        <p:spPr>
          <a:xfrm>
            <a:off x="3575890" y="3996040"/>
            <a:ext cx="2336400" cy="5727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2400"/>
              <a:buFont typeface="Bebas Neue"/>
              <a:buNone/>
              <a:defRPr sz="2000" b="1" i="0" u="none" strike="noStrike" cap="none">
                <a:solidFill>
                  <a:schemeClr val="dk1"/>
                </a:solidFill>
                <a:latin typeface="Syne"/>
                <a:ea typeface="Syne"/>
                <a:cs typeface="Syne"/>
                <a:sym typeface="Syne"/>
              </a:defRPr>
            </a:lvl1pPr>
            <a:lvl2pPr marL="914400" marR="0" lvl="1" indent="-317500" algn="l"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2pPr>
            <a:lvl3pPr marL="1371600" marR="0" lvl="2" indent="-317500" algn="l"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3pPr>
            <a:lvl4pPr marL="1828800" marR="0" lvl="3" indent="-317500" algn="l"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4pPr>
            <a:lvl5pPr marL="2286000" marR="0" lvl="4" indent="-317500" algn="l"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5pPr>
            <a:lvl6pPr marL="2743200" marR="0" lvl="5" indent="-317500" algn="l"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6pPr>
            <a:lvl7pPr marL="3200400" marR="0" lvl="6" indent="-317500" algn="l"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7pPr>
            <a:lvl8pPr marL="3657600" marR="0" lvl="7" indent="-317500" algn="l"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8pPr>
            <a:lvl9pPr marL="4114800" marR="0" lvl="8" indent="-317500" algn="l"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9pPr>
          </a:lstStyle>
          <a:p>
            <a:pPr marL="0" indent="0"/>
            <a:r>
              <a:rPr lang="en-IN" dirty="0"/>
              <a:t>Problem statement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85"/>
        <p:cNvGrpSpPr/>
        <p:nvPr/>
      </p:nvGrpSpPr>
      <p:grpSpPr>
        <a:xfrm>
          <a:off x="0" y="0"/>
          <a:ext cx="0" cy="0"/>
          <a:chOff x="0" y="0"/>
          <a:chExt cx="0" cy="0"/>
        </a:xfrm>
      </p:grpSpPr>
      <p:pic>
        <p:nvPicPr>
          <p:cNvPr id="387" name="Google Shape;387;p37"/>
          <p:cNvPicPr preferRelativeResize="0"/>
          <p:nvPr/>
        </p:nvPicPr>
        <p:blipFill>
          <a:blip r:embed="rId3">
            <a:alphaModFix/>
          </a:blip>
          <a:stretch>
            <a:fillRect/>
          </a:stretch>
        </p:blipFill>
        <p:spPr>
          <a:xfrm rot="-7633483">
            <a:off x="2949949" y="2952453"/>
            <a:ext cx="892789" cy="777341"/>
          </a:xfrm>
          <a:prstGeom prst="rect">
            <a:avLst/>
          </a:prstGeom>
          <a:noFill/>
          <a:ln>
            <a:noFill/>
          </a:ln>
        </p:spPr>
      </p:pic>
      <p:pic>
        <p:nvPicPr>
          <p:cNvPr id="389" name="Google Shape;389;p37"/>
          <p:cNvPicPr preferRelativeResize="0"/>
          <p:nvPr/>
        </p:nvPicPr>
        <p:blipFill>
          <a:blip r:embed="rId3">
            <a:alphaModFix/>
          </a:blip>
          <a:stretch>
            <a:fillRect/>
          </a:stretch>
        </p:blipFill>
        <p:spPr>
          <a:xfrm rot="-7633483">
            <a:off x="1414283" y="1250842"/>
            <a:ext cx="892789" cy="777341"/>
          </a:xfrm>
          <a:prstGeom prst="rect">
            <a:avLst/>
          </a:prstGeom>
          <a:noFill/>
          <a:ln>
            <a:noFill/>
          </a:ln>
        </p:spPr>
      </p:pic>
      <p:pic>
        <p:nvPicPr>
          <p:cNvPr id="390" name="Google Shape;390;p37"/>
          <p:cNvPicPr preferRelativeResize="0"/>
          <p:nvPr/>
        </p:nvPicPr>
        <p:blipFill>
          <a:blip r:embed="rId3">
            <a:alphaModFix/>
          </a:blip>
          <a:stretch>
            <a:fillRect/>
          </a:stretch>
        </p:blipFill>
        <p:spPr>
          <a:xfrm rot="-7633483">
            <a:off x="6803733" y="1250842"/>
            <a:ext cx="892789" cy="777341"/>
          </a:xfrm>
          <a:prstGeom prst="rect">
            <a:avLst/>
          </a:prstGeom>
          <a:noFill/>
          <a:ln>
            <a:noFill/>
          </a:ln>
        </p:spPr>
      </p:pic>
      <p:pic>
        <p:nvPicPr>
          <p:cNvPr id="391" name="Google Shape;391;p37"/>
          <p:cNvPicPr preferRelativeResize="0"/>
          <p:nvPr/>
        </p:nvPicPr>
        <p:blipFill>
          <a:blip r:embed="rId3">
            <a:alphaModFix/>
          </a:blip>
          <a:stretch>
            <a:fillRect/>
          </a:stretch>
        </p:blipFill>
        <p:spPr>
          <a:xfrm rot="-7633483">
            <a:off x="4109008" y="1250842"/>
            <a:ext cx="892789" cy="777341"/>
          </a:xfrm>
          <a:prstGeom prst="rect">
            <a:avLst/>
          </a:prstGeom>
          <a:noFill/>
          <a:ln>
            <a:noFill/>
          </a:ln>
        </p:spPr>
      </p:pic>
      <p:sp>
        <p:nvSpPr>
          <p:cNvPr id="392" name="Google Shape;392;p37"/>
          <p:cNvSpPr txBox="1">
            <a:spLocks noGrp="1"/>
          </p:cNvSpPr>
          <p:nvPr>
            <p:ph type="subTitle" idx="16"/>
          </p:nvPr>
        </p:nvSpPr>
        <p:spPr>
          <a:xfrm>
            <a:off x="715100" y="1820250"/>
            <a:ext cx="2336400" cy="5727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dirty="0"/>
              <a:t>Prototypes</a:t>
            </a:r>
            <a:endParaRPr dirty="0"/>
          </a:p>
        </p:txBody>
      </p:sp>
      <p:sp>
        <p:nvSpPr>
          <p:cNvPr id="393" name="Google Shape;393;p37"/>
          <p:cNvSpPr txBox="1">
            <a:spLocks noGrp="1"/>
          </p:cNvSpPr>
          <p:nvPr>
            <p:ph type="subTitle" idx="17"/>
          </p:nvPr>
        </p:nvSpPr>
        <p:spPr>
          <a:xfrm>
            <a:off x="3403800" y="1820250"/>
            <a:ext cx="2336400" cy="5727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dirty="0"/>
              <a:t>Feedback</a:t>
            </a:r>
            <a:endParaRPr dirty="0"/>
          </a:p>
        </p:txBody>
      </p:sp>
      <p:sp>
        <p:nvSpPr>
          <p:cNvPr id="394" name="Google Shape;394;p37"/>
          <p:cNvSpPr txBox="1">
            <a:spLocks noGrp="1"/>
          </p:cNvSpPr>
          <p:nvPr>
            <p:ph type="subTitle" idx="18"/>
          </p:nvPr>
        </p:nvSpPr>
        <p:spPr>
          <a:xfrm>
            <a:off x="6092500" y="1820250"/>
            <a:ext cx="2336400" cy="5727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dirty="0"/>
              <a:t>Cost analysis</a:t>
            </a:r>
            <a:endParaRPr dirty="0"/>
          </a:p>
        </p:txBody>
      </p:sp>
      <p:sp>
        <p:nvSpPr>
          <p:cNvPr id="398" name="Google Shape;398;p37"/>
          <p:cNvSpPr txBox="1">
            <a:spLocks noGrp="1"/>
          </p:cNvSpPr>
          <p:nvPr>
            <p:ph type="title"/>
          </p:nvPr>
        </p:nvSpPr>
        <p:spPr>
          <a:xfrm>
            <a:off x="1448925" y="1382677"/>
            <a:ext cx="823500" cy="424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07</a:t>
            </a:r>
            <a:endParaRPr dirty="0"/>
          </a:p>
        </p:txBody>
      </p:sp>
      <p:sp>
        <p:nvSpPr>
          <p:cNvPr id="400" name="Google Shape;400;p37"/>
          <p:cNvSpPr txBox="1">
            <a:spLocks noGrp="1"/>
          </p:cNvSpPr>
          <p:nvPr>
            <p:ph type="title" idx="2"/>
          </p:nvPr>
        </p:nvSpPr>
        <p:spPr>
          <a:xfrm>
            <a:off x="4160552" y="1382677"/>
            <a:ext cx="822900" cy="424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08</a:t>
            </a:r>
            <a:endParaRPr dirty="0"/>
          </a:p>
        </p:txBody>
      </p:sp>
      <p:sp>
        <p:nvSpPr>
          <p:cNvPr id="401" name="Google Shape;401;p37"/>
          <p:cNvSpPr txBox="1">
            <a:spLocks noGrp="1"/>
          </p:cNvSpPr>
          <p:nvPr>
            <p:ph type="subTitle" idx="3"/>
          </p:nvPr>
        </p:nvSpPr>
        <p:spPr>
          <a:xfrm>
            <a:off x="3403800" y="2245147"/>
            <a:ext cx="2336400" cy="614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IN" dirty="0"/>
              <a:t>Feedback of consumers</a:t>
            </a:r>
            <a:endParaRPr dirty="0"/>
          </a:p>
        </p:txBody>
      </p:sp>
      <p:sp>
        <p:nvSpPr>
          <p:cNvPr id="402" name="Google Shape;402;p37"/>
          <p:cNvSpPr txBox="1">
            <a:spLocks noGrp="1"/>
          </p:cNvSpPr>
          <p:nvPr>
            <p:ph type="title" idx="4"/>
          </p:nvPr>
        </p:nvSpPr>
        <p:spPr>
          <a:xfrm>
            <a:off x="6849251" y="1382677"/>
            <a:ext cx="822900" cy="424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09</a:t>
            </a:r>
            <a:endParaRPr dirty="0"/>
          </a:p>
        </p:txBody>
      </p:sp>
      <p:sp>
        <p:nvSpPr>
          <p:cNvPr id="404" name="Google Shape;404;p37"/>
          <p:cNvSpPr txBox="1">
            <a:spLocks noGrp="1"/>
          </p:cNvSpPr>
          <p:nvPr>
            <p:ph type="title" idx="6"/>
          </p:nvPr>
        </p:nvSpPr>
        <p:spPr>
          <a:xfrm>
            <a:off x="2992050" y="3128723"/>
            <a:ext cx="823500" cy="424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10</a:t>
            </a:r>
            <a:endParaRPr dirty="0"/>
          </a:p>
        </p:txBody>
      </p:sp>
      <p:sp>
        <p:nvSpPr>
          <p:cNvPr id="410" name="Google Shape;410;p37"/>
          <p:cNvSpPr txBox="1">
            <a:spLocks noGrp="1"/>
          </p:cNvSpPr>
          <p:nvPr>
            <p:ph type="title" idx="15"/>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Table of contents</a:t>
            </a:r>
            <a:endParaRPr/>
          </a:p>
        </p:txBody>
      </p:sp>
      <p:sp>
        <p:nvSpPr>
          <p:cNvPr id="2" name="Google Shape;392;p37">
            <a:extLst>
              <a:ext uri="{FF2B5EF4-FFF2-40B4-BE49-F238E27FC236}">
                <a16:creationId xmlns:a16="http://schemas.microsoft.com/office/drawing/2014/main" id="{77DEEF18-6CFB-39B9-26ED-3E133E2BB73C}"/>
              </a:ext>
            </a:extLst>
          </p:cNvPr>
          <p:cNvSpPr txBox="1">
            <a:spLocks/>
          </p:cNvSpPr>
          <p:nvPr/>
        </p:nvSpPr>
        <p:spPr>
          <a:xfrm>
            <a:off x="2209698" y="3628473"/>
            <a:ext cx="2336400" cy="5727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2400"/>
              <a:buFont typeface="Bebas Neue"/>
              <a:buNone/>
              <a:defRPr sz="2000" b="1" i="0" u="none" strike="noStrike" cap="none">
                <a:solidFill>
                  <a:schemeClr val="dk1"/>
                </a:solidFill>
                <a:latin typeface="Syne"/>
                <a:ea typeface="Syne"/>
                <a:cs typeface="Syne"/>
                <a:sym typeface="Syne"/>
              </a:defRPr>
            </a:lvl1pPr>
            <a:lvl2pPr marL="914400" marR="0" lvl="1" indent="-317500" algn="l"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2pPr>
            <a:lvl3pPr marL="1371600" marR="0" lvl="2" indent="-317500" algn="l"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3pPr>
            <a:lvl4pPr marL="1828800" marR="0" lvl="3" indent="-317500" algn="l"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4pPr>
            <a:lvl5pPr marL="2286000" marR="0" lvl="4" indent="-317500" algn="l"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5pPr>
            <a:lvl6pPr marL="2743200" marR="0" lvl="5" indent="-317500" algn="l"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6pPr>
            <a:lvl7pPr marL="3200400" marR="0" lvl="6" indent="-317500" algn="l"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7pPr>
            <a:lvl8pPr marL="3657600" marR="0" lvl="7" indent="-317500" algn="l"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8pPr>
            <a:lvl9pPr marL="4114800" marR="0" lvl="8" indent="-317500" algn="l"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9pPr>
          </a:lstStyle>
          <a:p>
            <a:pPr marL="0" indent="0"/>
            <a:r>
              <a:rPr lang="en-IN" dirty="0"/>
              <a:t>Calendar</a:t>
            </a:r>
          </a:p>
        </p:txBody>
      </p:sp>
      <p:pic>
        <p:nvPicPr>
          <p:cNvPr id="3" name="Google Shape;387;p37">
            <a:extLst>
              <a:ext uri="{FF2B5EF4-FFF2-40B4-BE49-F238E27FC236}">
                <a16:creationId xmlns:a16="http://schemas.microsoft.com/office/drawing/2014/main" id="{3F107230-F9CC-B9CA-E2FE-E6125C716068}"/>
              </a:ext>
            </a:extLst>
          </p:cNvPr>
          <p:cNvPicPr preferRelativeResize="0"/>
          <p:nvPr/>
        </p:nvPicPr>
        <p:blipFill>
          <a:blip r:embed="rId3">
            <a:alphaModFix/>
          </a:blip>
          <a:stretch>
            <a:fillRect/>
          </a:stretch>
        </p:blipFill>
        <p:spPr>
          <a:xfrm rot="-7633483">
            <a:off x="5504103" y="2952454"/>
            <a:ext cx="892789" cy="777341"/>
          </a:xfrm>
          <a:prstGeom prst="rect">
            <a:avLst/>
          </a:prstGeom>
          <a:noFill/>
          <a:ln>
            <a:noFill/>
          </a:ln>
        </p:spPr>
      </p:pic>
      <p:sp>
        <p:nvSpPr>
          <p:cNvPr id="4" name="Google Shape;404;p37">
            <a:extLst>
              <a:ext uri="{FF2B5EF4-FFF2-40B4-BE49-F238E27FC236}">
                <a16:creationId xmlns:a16="http://schemas.microsoft.com/office/drawing/2014/main" id="{3D77C391-77D9-3E3E-BDFB-41CDA68AEED2}"/>
              </a:ext>
            </a:extLst>
          </p:cNvPr>
          <p:cNvSpPr txBox="1">
            <a:spLocks/>
          </p:cNvSpPr>
          <p:nvPr/>
        </p:nvSpPr>
        <p:spPr>
          <a:xfrm>
            <a:off x="5538747" y="3098000"/>
            <a:ext cx="823500" cy="4248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000"/>
              <a:buFont typeface="Syne"/>
              <a:buNone/>
              <a:defRPr sz="3000" b="1" i="0" u="none" strike="noStrike" cap="none">
                <a:solidFill>
                  <a:schemeClr val="dk1"/>
                </a:solidFill>
                <a:latin typeface="Syne"/>
                <a:ea typeface="Syne"/>
                <a:cs typeface="Syne"/>
                <a:sym typeface="Syne"/>
              </a:defRPr>
            </a:lvl1pPr>
            <a:lvl2pPr marR="0" lvl="1" algn="l" rtl="0">
              <a:lnSpc>
                <a:spcPct val="100000"/>
              </a:lnSpc>
              <a:spcBef>
                <a:spcPts val="0"/>
              </a:spcBef>
              <a:spcAft>
                <a:spcPts val="0"/>
              </a:spcAft>
              <a:buClr>
                <a:schemeClr val="dk1"/>
              </a:buClr>
              <a:buSzPts val="3000"/>
              <a:buFont typeface="Syne"/>
              <a:buNone/>
              <a:defRPr sz="3000" b="1" i="0" u="none" strike="noStrike" cap="none">
                <a:solidFill>
                  <a:schemeClr val="dk1"/>
                </a:solidFill>
                <a:latin typeface="Syne"/>
                <a:ea typeface="Syne"/>
                <a:cs typeface="Syne"/>
                <a:sym typeface="Syne"/>
              </a:defRPr>
            </a:lvl2pPr>
            <a:lvl3pPr marR="0" lvl="2" algn="l" rtl="0">
              <a:lnSpc>
                <a:spcPct val="100000"/>
              </a:lnSpc>
              <a:spcBef>
                <a:spcPts val="0"/>
              </a:spcBef>
              <a:spcAft>
                <a:spcPts val="0"/>
              </a:spcAft>
              <a:buClr>
                <a:schemeClr val="dk1"/>
              </a:buClr>
              <a:buSzPts val="3000"/>
              <a:buFont typeface="Syne"/>
              <a:buNone/>
              <a:defRPr sz="3000" b="1" i="0" u="none" strike="noStrike" cap="none">
                <a:solidFill>
                  <a:schemeClr val="dk1"/>
                </a:solidFill>
                <a:latin typeface="Syne"/>
                <a:ea typeface="Syne"/>
                <a:cs typeface="Syne"/>
                <a:sym typeface="Syne"/>
              </a:defRPr>
            </a:lvl3pPr>
            <a:lvl4pPr marR="0" lvl="3" algn="l" rtl="0">
              <a:lnSpc>
                <a:spcPct val="100000"/>
              </a:lnSpc>
              <a:spcBef>
                <a:spcPts val="0"/>
              </a:spcBef>
              <a:spcAft>
                <a:spcPts val="0"/>
              </a:spcAft>
              <a:buClr>
                <a:schemeClr val="dk1"/>
              </a:buClr>
              <a:buSzPts val="3000"/>
              <a:buFont typeface="Syne"/>
              <a:buNone/>
              <a:defRPr sz="3000" b="1" i="0" u="none" strike="noStrike" cap="none">
                <a:solidFill>
                  <a:schemeClr val="dk1"/>
                </a:solidFill>
                <a:latin typeface="Syne"/>
                <a:ea typeface="Syne"/>
                <a:cs typeface="Syne"/>
                <a:sym typeface="Syne"/>
              </a:defRPr>
            </a:lvl4pPr>
            <a:lvl5pPr marR="0" lvl="4" algn="l" rtl="0">
              <a:lnSpc>
                <a:spcPct val="100000"/>
              </a:lnSpc>
              <a:spcBef>
                <a:spcPts val="0"/>
              </a:spcBef>
              <a:spcAft>
                <a:spcPts val="0"/>
              </a:spcAft>
              <a:buClr>
                <a:schemeClr val="dk1"/>
              </a:buClr>
              <a:buSzPts val="3000"/>
              <a:buFont typeface="Syne"/>
              <a:buNone/>
              <a:defRPr sz="3000" b="1" i="0" u="none" strike="noStrike" cap="none">
                <a:solidFill>
                  <a:schemeClr val="dk1"/>
                </a:solidFill>
                <a:latin typeface="Syne"/>
                <a:ea typeface="Syne"/>
                <a:cs typeface="Syne"/>
                <a:sym typeface="Syne"/>
              </a:defRPr>
            </a:lvl5pPr>
            <a:lvl6pPr marR="0" lvl="5" algn="l" rtl="0">
              <a:lnSpc>
                <a:spcPct val="100000"/>
              </a:lnSpc>
              <a:spcBef>
                <a:spcPts val="0"/>
              </a:spcBef>
              <a:spcAft>
                <a:spcPts val="0"/>
              </a:spcAft>
              <a:buClr>
                <a:schemeClr val="dk1"/>
              </a:buClr>
              <a:buSzPts val="3000"/>
              <a:buFont typeface="Syne"/>
              <a:buNone/>
              <a:defRPr sz="3000" b="1" i="0" u="none" strike="noStrike" cap="none">
                <a:solidFill>
                  <a:schemeClr val="dk1"/>
                </a:solidFill>
                <a:latin typeface="Syne"/>
                <a:ea typeface="Syne"/>
                <a:cs typeface="Syne"/>
                <a:sym typeface="Syne"/>
              </a:defRPr>
            </a:lvl6pPr>
            <a:lvl7pPr marR="0" lvl="6" algn="l" rtl="0">
              <a:lnSpc>
                <a:spcPct val="100000"/>
              </a:lnSpc>
              <a:spcBef>
                <a:spcPts val="0"/>
              </a:spcBef>
              <a:spcAft>
                <a:spcPts val="0"/>
              </a:spcAft>
              <a:buClr>
                <a:schemeClr val="dk1"/>
              </a:buClr>
              <a:buSzPts val="3000"/>
              <a:buFont typeface="Syne"/>
              <a:buNone/>
              <a:defRPr sz="3000" b="1" i="0" u="none" strike="noStrike" cap="none">
                <a:solidFill>
                  <a:schemeClr val="dk1"/>
                </a:solidFill>
                <a:latin typeface="Syne"/>
                <a:ea typeface="Syne"/>
                <a:cs typeface="Syne"/>
                <a:sym typeface="Syne"/>
              </a:defRPr>
            </a:lvl7pPr>
            <a:lvl8pPr marR="0" lvl="7" algn="l" rtl="0">
              <a:lnSpc>
                <a:spcPct val="100000"/>
              </a:lnSpc>
              <a:spcBef>
                <a:spcPts val="0"/>
              </a:spcBef>
              <a:spcAft>
                <a:spcPts val="0"/>
              </a:spcAft>
              <a:buClr>
                <a:schemeClr val="dk1"/>
              </a:buClr>
              <a:buSzPts val="3000"/>
              <a:buFont typeface="Syne"/>
              <a:buNone/>
              <a:defRPr sz="3000" b="1" i="0" u="none" strike="noStrike" cap="none">
                <a:solidFill>
                  <a:schemeClr val="dk1"/>
                </a:solidFill>
                <a:latin typeface="Syne"/>
                <a:ea typeface="Syne"/>
                <a:cs typeface="Syne"/>
                <a:sym typeface="Syne"/>
              </a:defRPr>
            </a:lvl8pPr>
            <a:lvl9pPr marR="0" lvl="8" algn="l" rtl="0">
              <a:lnSpc>
                <a:spcPct val="100000"/>
              </a:lnSpc>
              <a:spcBef>
                <a:spcPts val="0"/>
              </a:spcBef>
              <a:spcAft>
                <a:spcPts val="0"/>
              </a:spcAft>
              <a:buClr>
                <a:schemeClr val="dk1"/>
              </a:buClr>
              <a:buSzPts val="3000"/>
              <a:buFont typeface="Syne"/>
              <a:buNone/>
              <a:defRPr sz="3000" b="1" i="0" u="none" strike="noStrike" cap="none">
                <a:solidFill>
                  <a:schemeClr val="dk1"/>
                </a:solidFill>
                <a:latin typeface="Syne"/>
                <a:ea typeface="Syne"/>
                <a:cs typeface="Syne"/>
                <a:sym typeface="Syne"/>
              </a:defRPr>
            </a:lvl9pPr>
          </a:lstStyle>
          <a:p>
            <a:r>
              <a:rPr lang="en" dirty="0"/>
              <a:t>11</a:t>
            </a:r>
          </a:p>
        </p:txBody>
      </p:sp>
      <p:sp>
        <p:nvSpPr>
          <p:cNvPr id="5" name="Google Shape;392;p37">
            <a:extLst>
              <a:ext uri="{FF2B5EF4-FFF2-40B4-BE49-F238E27FC236}">
                <a16:creationId xmlns:a16="http://schemas.microsoft.com/office/drawing/2014/main" id="{5E9AEBF5-1EB7-3C9A-518C-EE14D0B84D06}"/>
              </a:ext>
            </a:extLst>
          </p:cNvPr>
          <p:cNvSpPr txBox="1">
            <a:spLocks/>
          </p:cNvSpPr>
          <p:nvPr/>
        </p:nvSpPr>
        <p:spPr>
          <a:xfrm>
            <a:off x="4463434" y="3640606"/>
            <a:ext cx="2974125" cy="5727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2400"/>
              <a:buFont typeface="Bebas Neue"/>
              <a:buNone/>
              <a:defRPr sz="2000" b="1" i="0" u="none" strike="noStrike" cap="none">
                <a:solidFill>
                  <a:schemeClr val="dk1"/>
                </a:solidFill>
                <a:latin typeface="Syne"/>
                <a:ea typeface="Syne"/>
                <a:cs typeface="Syne"/>
                <a:sym typeface="Syne"/>
              </a:defRPr>
            </a:lvl1pPr>
            <a:lvl2pPr marL="914400" marR="0" lvl="1" indent="-317500" algn="l"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2pPr>
            <a:lvl3pPr marL="1371600" marR="0" lvl="2" indent="-317500" algn="l"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3pPr>
            <a:lvl4pPr marL="1828800" marR="0" lvl="3" indent="-317500" algn="l"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4pPr>
            <a:lvl5pPr marL="2286000" marR="0" lvl="4" indent="-317500" algn="l"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5pPr>
            <a:lvl6pPr marL="2743200" marR="0" lvl="5" indent="-317500" algn="l"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6pPr>
            <a:lvl7pPr marL="3200400" marR="0" lvl="6" indent="-317500" algn="l"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7pPr>
            <a:lvl8pPr marL="3657600" marR="0" lvl="7" indent="-317500" algn="l"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8pPr>
            <a:lvl9pPr marL="4114800" marR="0" lvl="8" indent="-317500" algn="l"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9pPr>
          </a:lstStyle>
          <a:p>
            <a:pPr marL="0" indent="0"/>
            <a:r>
              <a:rPr lang="en-IN" dirty="0"/>
              <a:t>Business Model</a:t>
            </a:r>
          </a:p>
        </p:txBody>
      </p:sp>
    </p:spTree>
    <p:extLst>
      <p:ext uri="{BB962C8B-B14F-4D97-AF65-F5344CB8AC3E}">
        <p14:creationId xmlns:p14="http://schemas.microsoft.com/office/powerpoint/2010/main" val="3764138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14"/>
        <p:cNvGrpSpPr/>
        <p:nvPr/>
      </p:nvGrpSpPr>
      <p:grpSpPr>
        <a:xfrm>
          <a:off x="0" y="0"/>
          <a:ext cx="0" cy="0"/>
          <a:chOff x="0" y="0"/>
          <a:chExt cx="0" cy="0"/>
        </a:xfrm>
      </p:grpSpPr>
      <p:pic>
        <p:nvPicPr>
          <p:cNvPr id="415" name="Google Shape;415;p38"/>
          <p:cNvPicPr preferRelativeResize="0"/>
          <p:nvPr/>
        </p:nvPicPr>
        <p:blipFill>
          <a:blip r:embed="rId3">
            <a:alphaModFix/>
          </a:blip>
          <a:stretch>
            <a:fillRect/>
          </a:stretch>
        </p:blipFill>
        <p:spPr>
          <a:xfrm rot="-7633464">
            <a:off x="3732227" y="1019621"/>
            <a:ext cx="1697751" cy="1478207"/>
          </a:xfrm>
          <a:prstGeom prst="rect">
            <a:avLst/>
          </a:prstGeom>
          <a:noFill/>
          <a:ln>
            <a:noFill/>
          </a:ln>
        </p:spPr>
      </p:pic>
      <p:sp>
        <p:nvSpPr>
          <p:cNvPr id="416" name="Google Shape;416;p38"/>
          <p:cNvSpPr txBox="1">
            <a:spLocks noGrp="1"/>
          </p:cNvSpPr>
          <p:nvPr>
            <p:ph type="title"/>
          </p:nvPr>
        </p:nvSpPr>
        <p:spPr>
          <a:xfrm>
            <a:off x="1996850" y="2499775"/>
            <a:ext cx="5150400" cy="841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IN" dirty="0"/>
              <a:t>Change</a:t>
            </a:r>
          </a:p>
        </p:txBody>
      </p:sp>
      <p:sp>
        <p:nvSpPr>
          <p:cNvPr id="418" name="Google Shape;418;p38"/>
          <p:cNvSpPr txBox="1">
            <a:spLocks noGrp="1"/>
          </p:cNvSpPr>
          <p:nvPr>
            <p:ph type="title" idx="2"/>
          </p:nvPr>
        </p:nvSpPr>
        <p:spPr>
          <a:xfrm>
            <a:off x="3904150" y="1272675"/>
            <a:ext cx="1353900" cy="84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01</a:t>
            </a:r>
            <a:endParaRPr/>
          </a:p>
        </p:txBody>
      </p:sp>
      <p:pic>
        <p:nvPicPr>
          <p:cNvPr id="419" name="Google Shape;419;p38"/>
          <p:cNvPicPr preferRelativeResize="0"/>
          <p:nvPr/>
        </p:nvPicPr>
        <p:blipFill>
          <a:blip r:embed="rId4">
            <a:alphaModFix/>
          </a:blip>
          <a:stretch>
            <a:fillRect/>
          </a:stretch>
        </p:blipFill>
        <p:spPr>
          <a:xfrm>
            <a:off x="7107650" y="1850975"/>
            <a:ext cx="550899" cy="7542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74"/>
        <p:cNvGrpSpPr/>
        <p:nvPr/>
      </p:nvGrpSpPr>
      <p:grpSpPr>
        <a:xfrm>
          <a:off x="0" y="0"/>
          <a:ext cx="0" cy="0"/>
          <a:chOff x="0" y="0"/>
          <a:chExt cx="0" cy="0"/>
        </a:xfrm>
      </p:grpSpPr>
      <p:sp>
        <p:nvSpPr>
          <p:cNvPr id="3" name="TextBox 2">
            <a:extLst>
              <a:ext uri="{FF2B5EF4-FFF2-40B4-BE49-F238E27FC236}">
                <a16:creationId xmlns:a16="http://schemas.microsoft.com/office/drawing/2014/main" id="{096AC20A-20B4-275F-DA72-B4C84EF9FBB1}"/>
              </a:ext>
            </a:extLst>
          </p:cNvPr>
          <p:cNvSpPr txBox="1"/>
          <p:nvPr/>
        </p:nvSpPr>
        <p:spPr>
          <a:xfrm>
            <a:off x="960665" y="802035"/>
            <a:ext cx="7712528" cy="3323987"/>
          </a:xfrm>
          <a:prstGeom prst="rect">
            <a:avLst/>
          </a:prstGeom>
          <a:noFill/>
        </p:spPr>
        <p:txBody>
          <a:bodyPr wrap="square">
            <a:spAutoFit/>
          </a:bodyPr>
          <a:lstStyle/>
          <a:p>
            <a:r>
              <a:rPr lang="en-IN" dirty="0">
                <a:solidFill>
                  <a:schemeClr val="bg2">
                    <a:lumMod val="20000"/>
                    <a:lumOff val="80000"/>
                  </a:schemeClr>
                </a:solidFill>
                <a:latin typeface="Questrial" pitchFamily="2" charset="0"/>
                <a:ea typeface="Questrial" pitchFamily="2" charset="0"/>
                <a:cs typeface="Questrial" pitchFamily="2" charset="0"/>
              </a:rPr>
              <a:t>A self-checkout kiosk for a clothing store can bring several significant changes to the world:</a:t>
            </a:r>
          </a:p>
          <a:p>
            <a:endParaRPr lang="en-IN" dirty="0">
              <a:solidFill>
                <a:schemeClr val="bg2">
                  <a:lumMod val="20000"/>
                  <a:lumOff val="80000"/>
                </a:schemeClr>
              </a:solidFill>
              <a:latin typeface="Questrial" pitchFamily="2" charset="0"/>
              <a:ea typeface="Questrial" pitchFamily="2" charset="0"/>
              <a:cs typeface="Questrial" pitchFamily="2" charset="0"/>
            </a:endParaRPr>
          </a:p>
          <a:p>
            <a:pPr marL="285750" indent="-285750">
              <a:buClr>
                <a:srgbClr val="FFFF00"/>
              </a:buClr>
              <a:buFont typeface="Wingdings" panose="05000000000000000000" pitchFamily="2" charset="2"/>
              <a:buChar char="v"/>
            </a:pPr>
            <a:r>
              <a:rPr lang="en-IN" dirty="0">
                <a:solidFill>
                  <a:schemeClr val="bg2">
                    <a:lumMod val="20000"/>
                    <a:lumOff val="80000"/>
                  </a:schemeClr>
                </a:solidFill>
                <a:latin typeface="Questrial" pitchFamily="2" charset="0"/>
                <a:ea typeface="Questrial" pitchFamily="2" charset="0"/>
                <a:cs typeface="Questrial" pitchFamily="2" charset="0"/>
              </a:rPr>
              <a:t>Enhanced Shopping Experience: It can make the shopping process faster and more convenient for customers, reducing the time spent waiting in lines.</a:t>
            </a:r>
          </a:p>
          <a:p>
            <a:pPr marL="285750" indent="-285750">
              <a:buClr>
                <a:srgbClr val="FFFF00"/>
              </a:buClr>
              <a:buFont typeface="Wingdings" panose="05000000000000000000" pitchFamily="2" charset="2"/>
              <a:buChar char="v"/>
            </a:pPr>
            <a:r>
              <a:rPr lang="en-IN" dirty="0">
                <a:solidFill>
                  <a:schemeClr val="bg2">
                    <a:lumMod val="20000"/>
                    <a:lumOff val="80000"/>
                  </a:schemeClr>
                </a:solidFill>
                <a:latin typeface="Questrial" pitchFamily="2" charset="0"/>
                <a:ea typeface="Questrial" pitchFamily="2" charset="0"/>
                <a:cs typeface="Questrial" pitchFamily="2" charset="0"/>
              </a:rPr>
              <a:t>Increased Efficiency: Self-checkout kiosks can help stores optimize their staff allocation and reduce </a:t>
            </a:r>
            <a:r>
              <a:rPr lang="en-IN" dirty="0" err="1">
                <a:solidFill>
                  <a:schemeClr val="bg2">
                    <a:lumMod val="20000"/>
                    <a:lumOff val="80000"/>
                  </a:schemeClr>
                </a:solidFill>
                <a:latin typeface="Questrial" pitchFamily="2" charset="0"/>
                <a:ea typeface="Questrial" pitchFamily="2" charset="0"/>
                <a:cs typeface="Questrial" pitchFamily="2" charset="0"/>
              </a:rPr>
              <a:t>labor</a:t>
            </a:r>
            <a:r>
              <a:rPr lang="en-IN" dirty="0">
                <a:solidFill>
                  <a:schemeClr val="bg2">
                    <a:lumMod val="20000"/>
                    <a:lumOff val="80000"/>
                  </a:schemeClr>
                </a:solidFill>
                <a:latin typeface="Questrial" pitchFamily="2" charset="0"/>
                <a:ea typeface="Questrial" pitchFamily="2" charset="0"/>
                <a:cs typeface="Questrial" pitchFamily="2" charset="0"/>
              </a:rPr>
              <a:t> costs.</a:t>
            </a:r>
          </a:p>
          <a:p>
            <a:pPr marL="285750" indent="-285750">
              <a:buClr>
                <a:srgbClr val="FFFF00"/>
              </a:buClr>
              <a:buFont typeface="Wingdings" panose="05000000000000000000" pitchFamily="2" charset="2"/>
              <a:buChar char="v"/>
            </a:pPr>
            <a:r>
              <a:rPr lang="en-IN" dirty="0">
                <a:solidFill>
                  <a:schemeClr val="bg2">
                    <a:lumMod val="20000"/>
                    <a:lumOff val="80000"/>
                  </a:schemeClr>
                </a:solidFill>
                <a:latin typeface="Questrial" pitchFamily="2" charset="0"/>
                <a:ea typeface="Questrial" pitchFamily="2" charset="0"/>
                <a:cs typeface="Questrial" pitchFamily="2" charset="0"/>
              </a:rPr>
              <a:t>Reduced Theft: With improved security measures, these kiosks can minimize theft and shoplifting incidents.</a:t>
            </a:r>
          </a:p>
          <a:p>
            <a:pPr marL="285750" indent="-285750">
              <a:buClr>
                <a:srgbClr val="FFFF00"/>
              </a:buClr>
              <a:buFont typeface="Wingdings" panose="05000000000000000000" pitchFamily="2" charset="2"/>
              <a:buChar char="v"/>
            </a:pPr>
            <a:r>
              <a:rPr lang="en-IN" dirty="0">
                <a:solidFill>
                  <a:schemeClr val="bg2">
                    <a:lumMod val="20000"/>
                    <a:lumOff val="80000"/>
                  </a:schemeClr>
                </a:solidFill>
                <a:latin typeface="Questrial" pitchFamily="2" charset="0"/>
                <a:ea typeface="Questrial" pitchFamily="2" charset="0"/>
                <a:cs typeface="Questrial" pitchFamily="2" charset="0"/>
              </a:rPr>
              <a:t>Data Insights: They can provide valuable data on customer preferences and </a:t>
            </a:r>
            <a:r>
              <a:rPr lang="en-IN" dirty="0" err="1">
                <a:solidFill>
                  <a:schemeClr val="bg2">
                    <a:lumMod val="20000"/>
                    <a:lumOff val="80000"/>
                  </a:schemeClr>
                </a:solidFill>
                <a:latin typeface="Questrial" pitchFamily="2" charset="0"/>
                <a:ea typeface="Questrial" pitchFamily="2" charset="0"/>
                <a:cs typeface="Questrial" pitchFamily="2" charset="0"/>
              </a:rPr>
              <a:t>behaviors</a:t>
            </a:r>
            <a:r>
              <a:rPr lang="en-IN" dirty="0">
                <a:solidFill>
                  <a:schemeClr val="bg2">
                    <a:lumMod val="20000"/>
                    <a:lumOff val="80000"/>
                  </a:schemeClr>
                </a:solidFill>
                <a:latin typeface="Questrial" pitchFamily="2" charset="0"/>
                <a:ea typeface="Questrial" pitchFamily="2" charset="0"/>
                <a:cs typeface="Questrial" pitchFamily="2" charset="0"/>
              </a:rPr>
              <a:t>, enabling stores to tailor their offerings better.</a:t>
            </a:r>
          </a:p>
          <a:p>
            <a:pPr marL="285750" indent="-285750">
              <a:buClr>
                <a:srgbClr val="FFFF00"/>
              </a:buClr>
              <a:buFont typeface="Wingdings" panose="05000000000000000000" pitchFamily="2" charset="2"/>
              <a:buChar char="v"/>
            </a:pPr>
            <a:r>
              <a:rPr lang="en-IN" dirty="0">
                <a:solidFill>
                  <a:schemeClr val="bg2">
                    <a:lumMod val="20000"/>
                    <a:lumOff val="80000"/>
                  </a:schemeClr>
                </a:solidFill>
                <a:latin typeface="Questrial" pitchFamily="2" charset="0"/>
                <a:ea typeface="Questrial" pitchFamily="2" charset="0"/>
                <a:cs typeface="Questrial" pitchFamily="2" charset="0"/>
              </a:rPr>
              <a:t>Global Accessibility: Widespread adoption of such kiosks could make shopping more accessible to people with disabilities who might find traditional checkout processes challenging.</a:t>
            </a:r>
          </a:p>
          <a:p>
            <a:pPr marL="285750" indent="-285750">
              <a:buClr>
                <a:srgbClr val="FFFF00"/>
              </a:buClr>
              <a:buFont typeface="Wingdings" panose="05000000000000000000" pitchFamily="2" charset="2"/>
              <a:buChar char="v"/>
            </a:pPr>
            <a:r>
              <a:rPr lang="en-IN" dirty="0">
                <a:solidFill>
                  <a:schemeClr val="bg2">
                    <a:lumMod val="20000"/>
                    <a:lumOff val="80000"/>
                  </a:schemeClr>
                </a:solidFill>
                <a:latin typeface="Questrial" pitchFamily="2" charset="0"/>
                <a:ea typeface="Questrial" pitchFamily="2" charset="0"/>
                <a:cs typeface="Questrial" pitchFamily="2" charset="0"/>
              </a:rPr>
              <a:t>Pandemic Adaptability: In light of global health concerns, self-checkout kiosks can minimize human interaction and reduce the risk of disease transmission.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74"/>
        <p:cNvGrpSpPr/>
        <p:nvPr/>
      </p:nvGrpSpPr>
      <p:grpSpPr>
        <a:xfrm>
          <a:off x="0" y="0"/>
          <a:ext cx="0" cy="0"/>
          <a:chOff x="0" y="0"/>
          <a:chExt cx="0" cy="0"/>
        </a:xfrm>
      </p:grpSpPr>
      <p:sp>
        <p:nvSpPr>
          <p:cNvPr id="5" name="TextBox 4">
            <a:extLst>
              <a:ext uri="{FF2B5EF4-FFF2-40B4-BE49-F238E27FC236}">
                <a16:creationId xmlns:a16="http://schemas.microsoft.com/office/drawing/2014/main" id="{1080832E-4003-D3DD-134C-D6B444F8AC07}"/>
              </a:ext>
            </a:extLst>
          </p:cNvPr>
          <p:cNvSpPr txBox="1"/>
          <p:nvPr/>
        </p:nvSpPr>
        <p:spPr>
          <a:xfrm>
            <a:off x="1025979" y="1468317"/>
            <a:ext cx="7712528" cy="1600438"/>
          </a:xfrm>
          <a:prstGeom prst="rect">
            <a:avLst/>
          </a:prstGeom>
          <a:noFill/>
        </p:spPr>
        <p:txBody>
          <a:bodyPr wrap="square">
            <a:spAutoFit/>
          </a:bodyPr>
          <a:lstStyle/>
          <a:p>
            <a:pPr marL="285750" indent="-285750">
              <a:buClr>
                <a:srgbClr val="FFFF00"/>
              </a:buClr>
              <a:buFont typeface="Wingdings" panose="05000000000000000000" pitchFamily="2" charset="2"/>
              <a:buChar char="v"/>
            </a:pPr>
            <a:r>
              <a:rPr lang="en-IN" dirty="0">
                <a:solidFill>
                  <a:schemeClr val="bg2">
                    <a:lumMod val="20000"/>
                    <a:lumOff val="80000"/>
                  </a:schemeClr>
                </a:solidFill>
                <a:latin typeface="Questrial" pitchFamily="2" charset="0"/>
                <a:ea typeface="Questrial" pitchFamily="2" charset="0"/>
                <a:cs typeface="Questrial" pitchFamily="2" charset="0"/>
              </a:rPr>
              <a:t>Environmental Impact: By reducing paper receipts and optimizing inventory management, these kiosks could contribute to sustainability efforts.</a:t>
            </a:r>
          </a:p>
          <a:p>
            <a:pPr marL="285750" indent="-285750">
              <a:buClr>
                <a:srgbClr val="FFFF00"/>
              </a:buClr>
              <a:buFont typeface="Wingdings" panose="05000000000000000000" pitchFamily="2" charset="2"/>
              <a:buChar char="v"/>
            </a:pPr>
            <a:r>
              <a:rPr lang="en-IN" dirty="0">
                <a:solidFill>
                  <a:schemeClr val="bg2">
                    <a:lumMod val="20000"/>
                    <a:lumOff val="80000"/>
                  </a:schemeClr>
                </a:solidFill>
                <a:latin typeface="Questrial" pitchFamily="2" charset="0"/>
                <a:ea typeface="Questrial" pitchFamily="2" charset="0"/>
                <a:cs typeface="Questrial" pitchFamily="2" charset="0"/>
              </a:rPr>
              <a:t>Business Expansion: Stores can potentially expand their operations with fewer physical checkout lanes, reaching more customers in different locations.</a:t>
            </a:r>
          </a:p>
          <a:p>
            <a:pPr marL="285750" indent="-285750">
              <a:buClr>
                <a:srgbClr val="FFFF00"/>
              </a:buClr>
              <a:buFont typeface="Wingdings" panose="05000000000000000000" pitchFamily="2" charset="2"/>
              <a:buChar char="v"/>
            </a:pPr>
            <a:endParaRPr lang="en-IN" dirty="0">
              <a:solidFill>
                <a:schemeClr val="bg2">
                  <a:lumMod val="20000"/>
                  <a:lumOff val="80000"/>
                </a:schemeClr>
              </a:solidFill>
              <a:latin typeface="Questrial" pitchFamily="2" charset="0"/>
              <a:ea typeface="Questrial" pitchFamily="2" charset="0"/>
              <a:cs typeface="Questrial" pitchFamily="2" charset="0"/>
            </a:endParaRPr>
          </a:p>
          <a:p>
            <a:pPr algn="ctr"/>
            <a:r>
              <a:rPr lang="en-IN" dirty="0">
                <a:solidFill>
                  <a:schemeClr val="bg2">
                    <a:lumMod val="20000"/>
                    <a:lumOff val="80000"/>
                  </a:schemeClr>
                </a:solidFill>
                <a:latin typeface="Questrial" pitchFamily="2" charset="0"/>
                <a:ea typeface="Questrial" pitchFamily="2" charset="0"/>
                <a:cs typeface="Questrial" pitchFamily="2" charset="0"/>
              </a:rPr>
              <a:t>Overall, a self-checkout kiosk for a clothing store has the potential to streamline operations, improve customer satisfaction, and contribute to the </a:t>
            </a:r>
            <a:r>
              <a:rPr lang="en-IN" dirty="0">
                <a:solidFill>
                  <a:schemeClr val="bg2">
                    <a:lumMod val="20000"/>
                    <a:lumOff val="80000"/>
                  </a:schemeClr>
                </a:solidFill>
              </a:rPr>
              <a:t>evolution of the retail industry.</a:t>
            </a:r>
          </a:p>
        </p:txBody>
      </p:sp>
      <p:pic>
        <p:nvPicPr>
          <p:cNvPr id="4" name="Picture 3" descr="A person standing next to a touch screen&#10;&#10;Description automatically generated">
            <a:extLst>
              <a:ext uri="{FF2B5EF4-FFF2-40B4-BE49-F238E27FC236}">
                <a16:creationId xmlns:a16="http://schemas.microsoft.com/office/drawing/2014/main" id="{01492271-0112-6C9A-E836-438D11F81498}"/>
              </a:ext>
            </a:extLst>
          </p:cNvPr>
          <p:cNvPicPr>
            <a:picLocks noChangeAspect="1"/>
          </p:cNvPicPr>
          <p:nvPr/>
        </p:nvPicPr>
        <p:blipFill>
          <a:blip r:embed="rId3"/>
          <a:stretch>
            <a:fillRect/>
          </a:stretch>
        </p:blipFill>
        <p:spPr>
          <a:xfrm>
            <a:off x="2569771" y="3253575"/>
            <a:ext cx="4212029" cy="1600438"/>
          </a:xfrm>
          <a:prstGeom prst="rect">
            <a:avLst/>
          </a:prstGeom>
        </p:spPr>
      </p:pic>
    </p:spTree>
    <p:extLst>
      <p:ext uri="{BB962C8B-B14F-4D97-AF65-F5344CB8AC3E}">
        <p14:creationId xmlns:p14="http://schemas.microsoft.com/office/powerpoint/2010/main" val="35847257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14"/>
        <p:cNvGrpSpPr/>
        <p:nvPr/>
      </p:nvGrpSpPr>
      <p:grpSpPr>
        <a:xfrm>
          <a:off x="0" y="0"/>
          <a:ext cx="0" cy="0"/>
          <a:chOff x="0" y="0"/>
          <a:chExt cx="0" cy="0"/>
        </a:xfrm>
      </p:grpSpPr>
      <p:pic>
        <p:nvPicPr>
          <p:cNvPr id="415" name="Google Shape;415;p38"/>
          <p:cNvPicPr preferRelativeResize="0"/>
          <p:nvPr/>
        </p:nvPicPr>
        <p:blipFill>
          <a:blip r:embed="rId3">
            <a:alphaModFix/>
          </a:blip>
          <a:stretch>
            <a:fillRect/>
          </a:stretch>
        </p:blipFill>
        <p:spPr>
          <a:xfrm rot="-7633464">
            <a:off x="3732227" y="1019621"/>
            <a:ext cx="1697751" cy="1478207"/>
          </a:xfrm>
          <a:prstGeom prst="rect">
            <a:avLst/>
          </a:prstGeom>
          <a:noFill/>
          <a:ln>
            <a:noFill/>
          </a:ln>
        </p:spPr>
      </p:pic>
      <p:sp>
        <p:nvSpPr>
          <p:cNvPr id="416" name="Google Shape;416;p38"/>
          <p:cNvSpPr txBox="1">
            <a:spLocks noGrp="1"/>
          </p:cNvSpPr>
          <p:nvPr>
            <p:ph type="title"/>
          </p:nvPr>
        </p:nvSpPr>
        <p:spPr>
          <a:xfrm>
            <a:off x="726831" y="2787141"/>
            <a:ext cx="7522388" cy="841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IN" dirty="0"/>
              <a:t>ORGANISATION</a:t>
            </a:r>
          </a:p>
        </p:txBody>
      </p:sp>
      <p:sp>
        <p:nvSpPr>
          <p:cNvPr id="418" name="Google Shape;418;p38"/>
          <p:cNvSpPr txBox="1">
            <a:spLocks noGrp="1"/>
          </p:cNvSpPr>
          <p:nvPr>
            <p:ph type="title" idx="2"/>
          </p:nvPr>
        </p:nvSpPr>
        <p:spPr>
          <a:xfrm>
            <a:off x="3904150" y="1272675"/>
            <a:ext cx="1353900" cy="84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02</a:t>
            </a:r>
            <a:endParaRPr dirty="0"/>
          </a:p>
        </p:txBody>
      </p:sp>
      <p:pic>
        <p:nvPicPr>
          <p:cNvPr id="419" name="Google Shape;419;p38"/>
          <p:cNvPicPr preferRelativeResize="0"/>
          <p:nvPr/>
        </p:nvPicPr>
        <p:blipFill>
          <a:blip r:embed="rId4">
            <a:alphaModFix/>
          </a:blip>
          <a:stretch>
            <a:fillRect/>
          </a:stretch>
        </p:blipFill>
        <p:spPr>
          <a:xfrm>
            <a:off x="7107650" y="1850975"/>
            <a:ext cx="550899" cy="754200"/>
          </a:xfrm>
          <a:prstGeom prst="rect">
            <a:avLst/>
          </a:prstGeom>
          <a:noFill/>
          <a:ln>
            <a:noFill/>
          </a:ln>
        </p:spPr>
      </p:pic>
    </p:spTree>
    <p:extLst>
      <p:ext uri="{BB962C8B-B14F-4D97-AF65-F5344CB8AC3E}">
        <p14:creationId xmlns:p14="http://schemas.microsoft.com/office/powerpoint/2010/main" val="39722017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23"/>
        <p:cNvGrpSpPr/>
        <p:nvPr/>
      </p:nvGrpSpPr>
      <p:grpSpPr>
        <a:xfrm>
          <a:off x="0" y="0"/>
          <a:ext cx="0" cy="0"/>
          <a:chOff x="0" y="0"/>
          <a:chExt cx="0" cy="0"/>
        </a:xfrm>
      </p:grpSpPr>
      <p:pic>
        <p:nvPicPr>
          <p:cNvPr id="4" name="Picture 3" descr="A store with a sign and mannequins&#10;&#10;Description automatically generated">
            <a:extLst>
              <a:ext uri="{FF2B5EF4-FFF2-40B4-BE49-F238E27FC236}">
                <a16:creationId xmlns:a16="http://schemas.microsoft.com/office/drawing/2014/main" id="{F0703824-D3FD-1875-2834-9AF4010304C8}"/>
              </a:ext>
            </a:extLst>
          </p:cNvPr>
          <p:cNvPicPr>
            <a:picLocks noChangeAspect="1"/>
          </p:cNvPicPr>
          <p:nvPr/>
        </p:nvPicPr>
        <p:blipFill>
          <a:blip r:embed="rId3"/>
          <a:stretch>
            <a:fillRect/>
          </a:stretch>
        </p:blipFill>
        <p:spPr>
          <a:xfrm>
            <a:off x="5416062" y="2571750"/>
            <a:ext cx="3121183" cy="2500338"/>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424" name="Google Shape;424;p39"/>
          <p:cNvSpPr txBox="1">
            <a:spLocks noGrp="1"/>
          </p:cNvSpPr>
          <p:nvPr>
            <p:ph type="title"/>
          </p:nvPr>
        </p:nvSpPr>
        <p:spPr>
          <a:xfrm>
            <a:off x="673380" y="730471"/>
            <a:ext cx="4199100" cy="7251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t>Our company</a:t>
            </a:r>
            <a:endParaRPr dirty="0"/>
          </a:p>
        </p:txBody>
      </p:sp>
      <p:pic>
        <p:nvPicPr>
          <p:cNvPr id="425" name="Google Shape;425;p39"/>
          <p:cNvPicPr preferRelativeResize="0">
            <a:picLocks noGrp="1"/>
          </p:cNvPicPr>
          <p:nvPr>
            <p:ph type="pic" idx="2"/>
          </p:nvPr>
        </p:nvPicPr>
        <p:blipFill rotWithShape="1">
          <a:blip r:embed="rId4">
            <a:alphaModFix/>
          </a:blip>
          <a:srcRect l="47462" t="9267" r="918" b="9721"/>
          <a:stretch/>
        </p:blipFill>
        <p:spPr>
          <a:xfrm>
            <a:off x="6284080" y="769666"/>
            <a:ext cx="2253165" cy="2133736"/>
          </a:xfrm>
          <a:prstGeom prst="teardrop">
            <a:avLst>
              <a:gd name="adj" fmla="val 55234"/>
            </a:avLst>
          </a:prstGeom>
        </p:spPr>
      </p:pic>
      <p:sp>
        <p:nvSpPr>
          <p:cNvPr id="426" name="Google Shape;426;p39"/>
          <p:cNvSpPr txBox="1">
            <a:spLocks noGrp="1"/>
          </p:cNvSpPr>
          <p:nvPr>
            <p:ph type="subTitle" idx="1"/>
          </p:nvPr>
        </p:nvSpPr>
        <p:spPr>
          <a:xfrm>
            <a:off x="885935" y="2971269"/>
            <a:ext cx="4199100" cy="1701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solidFill>
                  <a:schemeClr val="bg2">
                    <a:lumMod val="20000"/>
                    <a:lumOff val="80000"/>
                  </a:schemeClr>
                </a:solidFill>
                <a:latin typeface="Questrial" pitchFamily="2" charset="0"/>
                <a:ea typeface="Questrial" pitchFamily="2" charset="0"/>
                <a:cs typeface="Questrial" pitchFamily="2" charset="0"/>
              </a:rPr>
              <a:t>L</a:t>
            </a:r>
            <a:r>
              <a:rPr lang="en-US" b="0" i="0" dirty="0">
                <a:solidFill>
                  <a:schemeClr val="bg2">
                    <a:lumMod val="20000"/>
                    <a:lumOff val="80000"/>
                  </a:schemeClr>
                </a:solidFill>
                <a:effectLst/>
                <a:latin typeface="Questrial" pitchFamily="2" charset="0"/>
                <a:ea typeface="Questrial" pitchFamily="2" charset="0"/>
                <a:cs typeface="Questrial" pitchFamily="2" charset="0"/>
              </a:rPr>
              <a:t>ifestyle is a type of retail store that sells a wide variety of products related to lifestyle, including clothing, accessories, home decor, and beauty products.</a:t>
            </a:r>
            <a:r>
              <a:rPr lang="en-US" b="0" i="0" dirty="0">
                <a:solidFill>
                  <a:srgbClr val="4D5156"/>
                </a:solidFill>
                <a:effectLst/>
                <a:latin typeface="arial" panose="020B0604020202020204" pitchFamily="34" charset="0"/>
              </a:rPr>
              <a:t> </a:t>
            </a:r>
            <a:r>
              <a:rPr lang="en-US" b="0" i="0" dirty="0">
                <a:solidFill>
                  <a:schemeClr val="bg2">
                    <a:lumMod val="20000"/>
                    <a:lumOff val="80000"/>
                  </a:schemeClr>
                </a:solidFill>
                <a:effectLst/>
                <a:latin typeface="Questrial" pitchFamily="2" charset="0"/>
                <a:ea typeface="Questrial" pitchFamily="2" charset="0"/>
                <a:cs typeface="Questrial" pitchFamily="2" charset="0"/>
              </a:rPr>
              <a:t>Originating in India in 1999, Lifestyle is a retail fashion brand that comes under the Dubai-based retail and hospitality conglomerate, the Landmark Group.</a:t>
            </a:r>
            <a:endParaRPr lang="en-US" dirty="0">
              <a:solidFill>
                <a:schemeClr val="bg2">
                  <a:lumMod val="20000"/>
                  <a:lumOff val="80000"/>
                </a:schemeClr>
              </a:solidFill>
              <a:latin typeface="Questrial" pitchFamily="2" charset="0"/>
              <a:ea typeface="Questrial" pitchFamily="2" charset="0"/>
              <a:cs typeface="Questrial" pitchFamily="2" charset="0"/>
            </a:endParaRPr>
          </a:p>
        </p:txBody>
      </p:sp>
      <p:pic>
        <p:nvPicPr>
          <p:cNvPr id="427" name="Google Shape;427;p39"/>
          <p:cNvPicPr preferRelativeResize="0"/>
          <p:nvPr/>
        </p:nvPicPr>
        <p:blipFill>
          <a:blip r:embed="rId5">
            <a:alphaModFix/>
          </a:blip>
          <a:stretch>
            <a:fillRect/>
          </a:stretch>
        </p:blipFill>
        <p:spPr>
          <a:xfrm rot="2700000">
            <a:off x="2258775" y="89525"/>
            <a:ext cx="450799" cy="586149"/>
          </a:xfrm>
          <a:prstGeom prst="rect">
            <a:avLst/>
          </a:prstGeom>
          <a:noFill/>
          <a:ln>
            <a:noFill/>
          </a:ln>
        </p:spPr>
      </p:pic>
      <p:pic>
        <p:nvPicPr>
          <p:cNvPr id="428" name="Google Shape;428;p39"/>
          <p:cNvPicPr preferRelativeResize="0"/>
          <p:nvPr/>
        </p:nvPicPr>
        <p:blipFill>
          <a:blip r:embed="rId6">
            <a:alphaModFix/>
          </a:blip>
          <a:stretch>
            <a:fillRect/>
          </a:stretch>
        </p:blipFill>
        <p:spPr>
          <a:xfrm rot="-10568123">
            <a:off x="6864787" y="3394335"/>
            <a:ext cx="2671025" cy="2325600"/>
          </a:xfrm>
          <a:prstGeom prst="rect">
            <a:avLst/>
          </a:prstGeom>
          <a:noFill/>
          <a:ln>
            <a:noFill/>
          </a:ln>
        </p:spPr>
      </p:pic>
      <p:pic>
        <p:nvPicPr>
          <p:cNvPr id="429" name="Google Shape;429;p39"/>
          <p:cNvPicPr preferRelativeResize="0"/>
          <p:nvPr/>
        </p:nvPicPr>
        <p:blipFill>
          <a:blip r:embed="rId7">
            <a:alphaModFix/>
          </a:blip>
          <a:stretch>
            <a:fillRect/>
          </a:stretch>
        </p:blipFill>
        <p:spPr>
          <a:xfrm rot="5400000">
            <a:off x="7471842" y="-349808"/>
            <a:ext cx="1713025" cy="1835384"/>
          </a:xfrm>
          <a:prstGeom prst="rect">
            <a:avLst/>
          </a:prstGeom>
          <a:noFill/>
          <a:ln>
            <a:noFill/>
          </a:ln>
        </p:spPr>
      </p:pic>
      <p:sp>
        <p:nvSpPr>
          <p:cNvPr id="430" name="Google Shape;430;p39"/>
          <p:cNvSpPr/>
          <p:nvPr/>
        </p:nvSpPr>
        <p:spPr>
          <a:xfrm>
            <a:off x="8066276" y="3847103"/>
            <a:ext cx="1213844" cy="1176199"/>
          </a:xfrm>
          <a:custGeom>
            <a:avLst/>
            <a:gdLst/>
            <a:ahLst/>
            <a:cxnLst/>
            <a:rect l="l" t="t" r="r" b="b"/>
            <a:pathLst>
              <a:path w="74549" h="72237" extrusionOk="0">
                <a:moveTo>
                  <a:pt x="43236" y="8174"/>
                </a:moveTo>
                <a:cubicBezTo>
                  <a:pt x="43947" y="8380"/>
                  <a:pt x="44639" y="8642"/>
                  <a:pt x="45332" y="8941"/>
                </a:cubicBezTo>
                <a:cubicBezTo>
                  <a:pt x="46530" y="9447"/>
                  <a:pt x="47653" y="10083"/>
                  <a:pt x="48738" y="10813"/>
                </a:cubicBezTo>
                <a:cubicBezTo>
                  <a:pt x="47915" y="10495"/>
                  <a:pt x="47091" y="10176"/>
                  <a:pt x="46249" y="9896"/>
                </a:cubicBezTo>
                <a:cubicBezTo>
                  <a:pt x="45014" y="9484"/>
                  <a:pt x="43722" y="9128"/>
                  <a:pt x="42412" y="8866"/>
                </a:cubicBezTo>
                <a:cubicBezTo>
                  <a:pt x="42468" y="8829"/>
                  <a:pt x="42524" y="8773"/>
                  <a:pt x="42581" y="8717"/>
                </a:cubicBezTo>
                <a:cubicBezTo>
                  <a:pt x="42805" y="8529"/>
                  <a:pt x="43011" y="8361"/>
                  <a:pt x="43236" y="8174"/>
                </a:cubicBezTo>
                <a:close/>
                <a:moveTo>
                  <a:pt x="34738" y="11917"/>
                </a:moveTo>
                <a:lnTo>
                  <a:pt x="34738" y="11917"/>
                </a:lnTo>
                <a:cubicBezTo>
                  <a:pt x="33784" y="13040"/>
                  <a:pt x="32904" y="14219"/>
                  <a:pt x="32081" y="15436"/>
                </a:cubicBezTo>
                <a:cubicBezTo>
                  <a:pt x="31713" y="15324"/>
                  <a:pt x="31333" y="15273"/>
                  <a:pt x="30950" y="15273"/>
                </a:cubicBezTo>
                <a:cubicBezTo>
                  <a:pt x="30690" y="15273"/>
                  <a:pt x="30429" y="15297"/>
                  <a:pt x="30172" y="15342"/>
                </a:cubicBezTo>
                <a:cubicBezTo>
                  <a:pt x="31407" y="13807"/>
                  <a:pt x="32904" y="12591"/>
                  <a:pt x="34738" y="11917"/>
                </a:cubicBezTo>
                <a:close/>
                <a:moveTo>
                  <a:pt x="39399" y="11692"/>
                </a:moveTo>
                <a:cubicBezTo>
                  <a:pt x="40671" y="13302"/>
                  <a:pt x="42730" y="14219"/>
                  <a:pt x="44302" y="15492"/>
                </a:cubicBezTo>
                <a:cubicBezTo>
                  <a:pt x="46174" y="17008"/>
                  <a:pt x="47147" y="19348"/>
                  <a:pt x="47222" y="21706"/>
                </a:cubicBezTo>
                <a:cubicBezTo>
                  <a:pt x="45908" y="21482"/>
                  <a:pt x="44582" y="21365"/>
                  <a:pt x="43272" y="21365"/>
                </a:cubicBezTo>
                <a:cubicBezTo>
                  <a:pt x="42941" y="21365"/>
                  <a:pt x="42610" y="21373"/>
                  <a:pt x="42281" y="21388"/>
                </a:cubicBezTo>
                <a:cubicBezTo>
                  <a:pt x="40278" y="21481"/>
                  <a:pt x="38276" y="21837"/>
                  <a:pt x="36348" y="22417"/>
                </a:cubicBezTo>
                <a:lnTo>
                  <a:pt x="36123" y="22417"/>
                </a:lnTo>
                <a:cubicBezTo>
                  <a:pt x="35992" y="20714"/>
                  <a:pt x="35599" y="18898"/>
                  <a:pt x="34682" y="17495"/>
                </a:cubicBezTo>
                <a:cubicBezTo>
                  <a:pt x="35225" y="16671"/>
                  <a:pt x="35786" y="15866"/>
                  <a:pt x="36385" y="15118"/>
                </a:cubicBezTo>
                <a:cubicBezTo>
                  <a:pt x="37321" y="13920"/>
                  <a:pt x="38332" y="12778"/>
                  <a:pt x="39399" y="11692"/>
                </a:cubicBezTo>
                <a:close/>
                <a:moveTo>
                  <a:pt x="33222" y="19909"/>
                </a:moveTo>
                <a:cubicBezTo>
                  <a:pt x="33503" y="20714"/>
                  <a:pt x="33690" y="21556"/>
                  <a:pt x="33765" y="22417"/>
                </a:cubicBezTo>
                <a:cubicBezTo>
                  <a:pt x="33335" y="22436"/>
                  <a:pt x="32904" y="22454"/>
                  <a:pt x="32474" y="22492"/>
                </a:cubicBezTo>
                <a:cubicBezTo>
                  <a:pt x="32286" y="22511"/>
                  <a:pt x="32118" y="22529"/>
                  <a:pt x="31931" y="22548"/>
                </a:cubicBezTo>
                <a:cubicBezTo>
                  <a:pt x="31950" y="22473"/>
                  <a:pt x="31987" y="22380"/>
                  <a:pt x="32024" y="22323"/>
                </a:cubicBezTo>
                <a:cubicBezTo>
                  <a:pt x="32380" y="21500"/>
                  <a:pt x="32792" y="20695"/>
                  <a:pt x="33222" y="19909"/>
                </a:cubicBezTo>
                <a:close/>
                <a:moveTo>
                  <a:pt x="30722" y="17590"/>
                </a:moveTo>
                <a:cubicBezTo>
                  <a:pt x="30164" y="18594"/>
                  <a:pt x="29626" y="19598"/>
                  <a:pt x="29161" y="20639"/>
                </a:cubicBezTo>
                <a:cubicBezTo>
                  <a:pt x="28805" y="21444"/>
                  <a:pt x="28487" y="22267"/>
                  <a:pt x="28188" y="23072"/>
                </a:cubicBezTo>
                <a:cubicBezTo>
                  <a:pt x="27626" y="23203"/>
                  <a:pt x="27065" y="23315"/>
                  <a:pt x="26503" y="23465"/>
                </a:cubicBezTo>
                <a:cubicBezTo>
                  <a:pt x="26522" y="23222"/>
                  <a:pt x="26541" y="22979"/>
                  <a:pt x="26578" y="22754"/>
                </a:cubicBezTo>
                <a:cubicBezTo>
                  <a:pt x="26728" y="21594"/>
                  <a:pt x="27139" y="20471"/>
                  <a:pt x="27813" y="19535"/>
                </a:cubicBezTo>
                <a:cubicBezTo>
                  <a:pt x="28463" y="18644"/>
                  <a:pt x="29554" y="17661"/>
                  <a:pt x="30722" y="17590"/>
                </a:cubicBezTo>
                <a:close/>
                <a:moveTo>
                  <a:pt x="43865" y="12164"/>
                </a:moveTo>
                <a:cubicBezTo>
                  <a:pt x="44198" y="12256"/>
                  <a:pt x="44531" y="12349"/>
                  <a:pt x="44845" y="12460"/>
                </a:cubicBezTo>
                <a:cubicBezTo>
                  <a:pt x="49075" y="13770"/>
                  <a:pt x="53137" y="15866"/>
                  <a:pt x="56581" y="18711"/>
                </a:cubicBezTo>
                <a:cubicBezTo>
                  <a:pt x="57123" y="19460"/>
                  <a:pt x="57647" y="20227"/>
                  <a:pt x="58134" y="20995"/>
                </a:cubicBezTo>
                <a:cubicBezTo>
                  <a:pt x="58939" y="22211"/>
                  <a:pt x="59669" y="23484"/>
                  <a:pt x="60343" y="24794"/>
                </a:cubicBezTo>
                <a:cubicBezTo>
                  <a:pt x="59096" y="24467"/>
                  <a:pt x="57799" y="24309"/>
                  <a:pt x="56497" y="24309"/>
                </a:cubicBezTo>
                <a:cubicBezTo>
                  <a:pt x="55863" y="24309"/>
                  <a:pt x="55228" y="24346"/>
                  <a:pt x="54597" y="24420"/>
                </a:cubicBezTo>
                <a:cubicBezTo>
                  <a:pt x="53062" y="23521"/>
                  <a:pt x="51396" y="22810"/>
                  <a:pt x="49674" y="22286"/>
                </a:cubicBezTo>
                <a:cubicBezTo>
                  <a:pt x="49730" y="20976"/>
                  <a:pt x="49543" y="19628"/>
                  <a:pt x="49094" y="18281"/>
                </a:cubicBezTo>
                <a:cubicBezTo>
                  <a:pt x="48626" y="16933"/>
                  <a:pt x="47915" y="15698"/>
                  <a:pt x="46960" y="14612"/>
                </a:cubicBezTo>
                <a:cubicBezTo>
                  <a:pt x="46099" y="13620"/>
                  <a:pt x="44976" y="12909"/>
                  <a:pt x="43891" y="12179"/>
                </a:cubicBezTo>
                <a:cubicBezTo>
                  <a:pt x="43877" y="12179"/>
                  <a:pt x="43873" y="12169"/>
                  <a:pt x="43865" y="12164"/>
                </a:cubicBezTo>
                <a:close/>
                <a:moveTo>
                  <a:pt x="27270" y="26160"/>
                </a:moveTo>
                <a:lnTo>
                  <a:pt x="27270" y="26160"/>
                </a:lnTo>
                <a:cubicBezTo>
                  <a:pt x="27196" y="26441"/>
                  <a:pt x="27139" y="26722"/>
                  <a:pt x="27065" y="27003"/>
                </a:cubicBezTo>
                <a:cubicBezTo>
                  <a:pt x="26990" y="26759"/>
                  <a:pt x="26896" y="26535"/>
                  <a:pt x="26840" y="26291"/>
                </a:cubicBezTo>
                <a:cubicBezTo>
                  <a:pt x="26971" y="26254"/>
                  <a:pt x="27121" y="26198"/>
                  <a:pt x="27270" y="26160"/>
                </a:cubicBezTo>
                <a:close/>
                <a:moveTo>
                  <a:pt x="41327" y="25599"/>
                </a:moveTo>
                <a:lnTo>
                  <a:pt x="41327" y="25599"/>
                </a:lnTo>
                <a:cubicBezTo>
                  <a:pt x="42861" y="25842"/>
                  <a:pt x="44396" y="26198"/>
                  <a:pt x="45856" y="26722"/>
                </a:cubicBezTo>
                <a:cubicBezTo>
                  <a:pt x="45725" y="26946"/>
                  <a:pt x="45594" y="27152"/>
                  <a:pt x="45444" y="27358"/>
                </a:cubicBezTo>
                <a:cubicBezTo>
                  <a:pt x="44153" y="26610"/>
                  <a:pt x="42768" y="26011"/>
                  <a:pt x="41327" y="25599"/>
                </a:cubicBezTo>
                <a:close/>
                <a:moveTo>
                  <a:pt x="52488" y="3826"/>
                </a:moveTo>
                <a:cubicBezTo>
                  <a:pt x="54117" y="3826"/>
                  <a:pt x="55737" y="4233"/>
                  <a:pt x="57217" y="4955"/>
                </a:cubicBezTo>
                <a:cubicBezTo>
                  <a:pt x="59781" y="6227"/>
                  <a:pt x="61840" y="8099"/>
                  <a:pt x="63655" y="10326"/>
                </a:cubicBezTo>
                <a:cubicBezTo>
                  <a:pt x="66837" y="14219"/>
                  <a:pt x="68915" y="19254"/>
                  <a:pt x="70056" y="24270"/>
                </a:cubicBezTo>
                <a:cubicBezTo>
                  <a:pt x="70000" y="24569"/>
                  <a:pt x="69925" y="24850"/>
                  <a:pt x="69832" y="25150"/>
                </a:cubicBezTo>
                <a:cubicBezTo>
                  <a:pt x="69364" y="26722"/>
                  <a:pt x="68690" y="28219"/>
                  <a:pt x="67829" y="29604"/>
                </a:cubicBezTo>
                <a:cubicBezTo>
                  <a:pt x="67492" y="29211"/>
                  <a:pt x="67155" y="28837"/>
                  <a:pt x="66781" y="28481"/>
                </a:cubicBezTo>
                <a:cubicBezTo>
                  <a:pt x="66556" y="27733"/>
                  <a:pt x="66294" y="26984"/>
                  <a:pt x="65976" y="26273"/>
                </a:cubicBezTo>
                <a:cubicBezTo>
                  <a:pt x="64554" y="22941"/>
                  <a:pt x="62345" y="20059"/>
                  <a:pt x="59687" y="17607"/>
                </a:cubicBezTo>
                <a:cubicBezTo>
                  <a:pt x="58752" y="16278"/>
                  <a:pt x="57741" y="14987"/>
                  <a:pt x="56693" y="13751"/>
                </a:cubicBezTo>
                <a:cubicBezTo>
                  <a:pt x="54540" y="11225"/>
                  <a:pt x="52051" y="8922"/>
                  <a:pt x="49187" y="7219"/>
                </a:cubicBezTo>
                <a:cubicBezTo>
                  <a:pt x="48289" y="6676"/>
                  <a:pt x="47353" y="6227"/>
                  <a:pt x="46399" y="5816"/>
                </a:cubicBezTo>
                <a:cubicBezTo>
                  <a:pt x="47540" y="5104"/>
                  <a:pt x="48738" y="4505"/>
                  <a:pt x="50030" y="4150"/>
                </a:cubicBezTo>
                <a:cubicBezTo>
                  <a:pt x="50840" y="3930"/>
                  <a:pt x="51665" y="3826"/>
                  <a:pt x="52488" y="3826"/>
                </a:cubicBezTo>
                <a:close/>
                <a:moveTo>
                  <a:pt x="24594" y="27040"/>
                </a:moveTo>
                <a:cubicBezTo>
                  <a:pt x="24837" y="27864"/>
                  <a:pt x="25174" y="28650"/>
                  <a:pt x="25605" y="29398"/>
                </a:cubicBezTo>
                <a:cubicBezTo>
                  <a:pt x="25418" y="29567"/>
                  <a:pt x="25212" y="29735"/>
                  <a:pt x="25024" y="29904"/>
                </a:cubicBezTo>
                <a:cubicBezTo>
                  <a:pt x="24482" y="30428"/>
                  <a:pt x="23958" y="30970"/>
                  <a:pt x="23471" y="31551"/>
                </a:cubicBezTo>
                <a:cubicBezTo>
                  <a:pt x="23321" y="31532"/>
                  <a:pt x="23172" y="31495"/>
                  <a:pt x="23022" y="31476"/>
                </a:cubicBezTo>
                <a:cubicBezTo>
                  <a:pt x="22872" y="31457"/>
                  <a:pt x="22741" y="31438"/>
                  <a:pt x="22591" y="31420"/>
                </a:cubicBezTo>
                <a:cubicBezTo>
                  <a:pt x="23059" y="30016"/>
                  <a:pt x="23546" y="28631"/>
                  <a:pt x="24089" y="27265"/>
                </a:cubicBezTo>
                <a:lnTo>
                  <a:pt x="24089" y="27246"/>
                </a:lnTo>
                <a:cubicBezTo>
                  <a:pt x="24257" y="27190"/>
                  <a:pt x="24426" y="27115"/>
                  <a:pt x="24594" y="27040"/>
                </a:cubicBezTo>
                <a:close/>
                <a:moveTo>
                  <a:pt x="33222" y="28425"/>
                </a:moveTo>
                <a:lnTo>
                  <a:pt x="33222" y="28425"/>
                </a:lnTo>
                <a:cubicBezTo>
                  <a:pt x="32923" y="29361"/>
                  <a:pt x="32549" y="30297"/>
                  <a:pt x="32081" y="31158"/>
                </a:cubicBezTo>
                <a:cubicBezTo>
                  <a:pt x="31987" y="31326"/>
                  <a:pt x="31893" y="31476"/>
                  <a:pt x="31800" y="31644"/>
                </a:cubicBezTo>
                <a:cubicBezTo>
                  <a:pt x="31107" y="31364"/>
                  <a:pt x="30434" y="31008"/>
                  <a:pt x="29835" y="30559"/>
                </a:cubicBezTo>
                <a:cubicBezTo>
                  <a:pt x="29835" y="30372"/>
                  <a:pt x="29853" y="30184"/>
                  <a:pt x="29872" y="29979"/>
                </a:cubicBezTo>
                <a:cubicBezTo>
                  <a:pt x="29966" y="29904"/>
                  <a:pt x="30041" y="29829"/>
                  <a:pt x="30134" y="29754"/>
                </a:cubicBezTo>
                <a:cubicBezTo>
                  <a:pt x="31107" y="29192"/>
                  <a:pt x="32137" y="28743"/>
                  <a:pt x="33222" y="28425"/>
                </a:cubicBezTo>
                <a:close/>
                <a:moveTo>
                  <a:pt x="20270" y="29380"/>
                </a:moveTo>
                <a:lnTo>
                  <a:pt x="20270" y="29380"/>
                </a:lnTo>
                <a:cubicBezTo>
                  <a:pt x="20027" y="30091"/>
                  <a:pt x="19803" y="30802"/>
                  <a:pt x="19578" y="31495"/>
                </a:cubicBezTo>
                <a:cubicBezTo>
                  <a:pt x="18848" y="31607"/>
                  <a:pt x="18137" y="31794"/>
                  <a:pt x="17426" y="32037"/>
                </a:cubicBezTo>
                <a:cubicBezTo>
                  <a:pt x="17856" y="31513"/>
                  <a:pt x="18324" y="31027"/>
                  <a:pt x="18829" y="30559"/>
                </a:cubicBezTo>
                <a:cubicBezTo>
                  <a:pt x="19279" y="30147"/>
                  <a:pt x="19765" y="29754"/>
                  <a:pt x="20270" y="29380"/>
                </a:cubicBezTo>
                <a:close/>
                <a:moveTo>
                  <a:pt x="37097" y="27826"/>
                </a:moveTo>
                <a:cubicBezTo>
                  <a:pt x="39324" y="27826"/>
                  <a:pt x="41532" y="28425"/>
                  <a:pt x="43535" y="29473"/>
                </a:cubicBezTo>
                <a:cubicBezTo>
                  <a:pt x="43385" y="29604"/>
                  <a:pt x="43217" y="29735"/>
                  <a:pt x="43067" y="29866"/>
                </a:cubicBezTo>
                <a:cubicBezTo>
                  <a:pt x="41020" y="31460"/>
                  <a:pt x="38322" y="32349"/>
                  <a:pt x="35678" y="32349"/>
                </a:cubicBezTo>
                <a:cubicBezTo>
                  <a:pt x="35155" y="32349"/>
                  <a:pt x="34634" y="32314"/>
                  <a:pt x="34121" y="32243"/>
                </a:cubicBezTo>
                <a:cubicBezTo>
                  <a:pt x="34851" y="30877"/>
                  <a:pt x="35393" y="29417"/>
                  <a:pt x="35730" y="27901"/>
                </a:cubicBezTo>
                <a:cubicBezTo>
                  <a:pt x="36180" y="27845"/>
                  <a:pt x="36647" y="27826"/>
                  <a:pt x="37097" y="27826"/>
                </a:cubicBezTo>
                <a:close/>
                <a:moveTo>
                  <a:pt x="37114" y="7311"/>
                </a:moveTo>
                <a:cubicBezTo>
                  <a:pt x="37658" y="7311"/>
                  <a:pt x="38202" y="7330"/>
                  <a:pt x="38744" y="7369"/>
                </a:cubicBezTo>
                <a:cubicBezTo>
                  <a:pt x="38650" y="7556"/>
                  <a:pt x="38575" y="7762"/>
                  <a:pt x="38519" y="7949"/>
                </a:cubicBezTo>
                <a:cubicBezTo>
                  <a:pt x="38332" y="8136"/>
                  <a:pt x="38145" y="8305"/>
                  <a:pt x="37976" y="8473"/>
                </a:cubicBezTo>
                <a:cubicBezTo>
                  <a:pt x="37471" y="8492"/>
                  <a:pt x="36966" y="8511"/>
                  <a:pt x="36479" y="8586"/>
                </a:cubicBezTo>
                <a:cubicBezTo>
                  <a:pt x="33110" y="9016"/>
                  <a:pt x="30228" y="10701"/>
                  <a:pt x="28113" y="13340"/>
                </a:cubicBezTo>
                <a:cubicBezTo>
                  <a:pt x="26016" y="15960"/>
                  <a:pt x="24557" y="19029"/>
                  <a:pt x="23190" y="22080"/>
                </a:cubicBezTo>
                <a:cubicBezTo>
                  <a:pt x="22722" y="23091"/>
                  <a:pt x="22292" y="24120"/>
                  <a:pt x="21880" y="25150"/>
                </a:cubicBezTo>
                <a:cubicBezTo>
                  <a:pt x="20270" y="25917"/>
                  <a:pt x="18754" y="26853"/>
                  <a:pt x="17388" y="27995"/>
                </a:cubicBezTo>
                <a:cubicBezTo>
                  <a:pt x="15816" y="29286"/>
                  <a:pt x="14375" y="30989"/>
                  <a:pt x="13345" y="32898"/>
                </a:cubicBezTo>
                <a:cubicBezTo>
                  <a:pt x="12222" y="31195"/>
                  <a:pt x="11773" y="29192"/>
                  <a:pt x="11904" y="27096"/>
                </a:cubicBezTo>
                <a:cubicBezTo>
                  <a:pt x="12222" y="21706"/>
                  <a:pt x="15779" y="15604"/>
                  <a:pt x="21319" y="14275"/>
                </a:cubicBezTo>
                <a:cubicBezTo>
                  <a:pt x="22329" y="14032"/>
                  <a:pt x="22292" y="12853"/>
                  <a:pt x="21674" y="12329"/>
                </a:cubicBezTo>
                <a:cubicBezTo>
                  <a:pt x="23639" y="10981"/>
                  <a:pt x="25754" y="9840"/>
                  <a:pt x="28000" y="9016"/>
                </a:cubicBezTo>
                <a:lnTo>
                  <a:pt x="28000" y="8997"/>
                </a:lnTo>
                <a:cubicBezTo>
                  <a:pt x="30914" y="7931"/>
                  <a:pt x="34017" y="7311"/>
                  <a:pt x="37114" y="7311"/>
                </a:cubicBezTo>
                <a:close/>
                <a:moveTo>
                  <a:pt x="29760" y="33291"/>
                </a:moveTo>
                <a:lnTo>
                  <a:pt x="29760" y="33291"/>
                </a:lnTo>
                <a:cubicBezTo>
                  <a:pt x="29966" y="33404"/>
                  <a:pt x="30172" y="33516"/>
                  <a:pt x="30396" y="33610"/>
                </a:cubicBezTo>
                <a:cubicBezTo>
                  <a:pt x="30228" y="33797"/>
                  <a:pt x="30059" y="33984"/>
                  <a:pt x="29891" y="34152"/>
                </a:cubicBezTo>
                <a:cubicBezTo>
                  <a:pt x="29853" y="34134"/>
                  <a:pt x="29816" y="34115"/>
                  <a:pt x="29778" y="34096"/>
                </a:cubicBezTo>
                <a:cubicBezTo>
                  <a:pt x="29778" y="34059"/>
                  <a:pt x="29778" y="34040"/>
                  <a:pt x="29778" y="34021"/>
                </a:cubicBezTo>
                <a:cubicBezTo>
                  <a:pt x="29760" y="33778"/>
                  <a:pt x="29760" y="33535"/>
                  <a:pt x="29760" y="33291"/>
                </a:cubicBezTo>
                <a:close/>
                <a:moveTo>
                  <a:pt x="70917" y="29567"/>
                </a:moveTo>
                <a:cubicBezTo>
                  <a:pt x="71086" y="31345"/>
                  <a:pt x="71105" y="33123"/>
                  <a:pt x="71030" y="34882"/>
                </a:cubicBezTo>
                <a:lnTo>
                  <a:pt x="71030" y="34901"/>
                </a:lnTo>
                <a:cubicBezTo>
                  <a:pt x="70599" y="33872"/>
                  <a:pt x="70113" y="32880"/>
                  <a:pt x="69532" y="31944"/>
                </a:cubicBezTo>
                <a:cubicBezTo>
                  <a:pt x="70038" y="31176"/>
                  <a:pt x="70506" y="30390"/>
                  <a:pt x="70917" y="29567"/>
                </a:cubicBezTo>
                <a:close/>
                <a:moveTo>
                  <a:pt x="58246" y="27208"/>
                </a:moveTo>
                <a:cubicBezTo>
                  <a:pt x="59051" y="27339"/>
                  <a:pt x="59931" y="27545"/>
                  <a:pt x="60754" y="27826"/>
                </a:cubicBezTo>
                <a:cubicBezTo>
                  <a:pt x="61147" y="27976"/>
                  <a:pt x="61559" y="28163"/>
                  <a:pt x="61952" y="28350"/>
                </a:cubicBezTo>
                <a:cubicBezTo>
                  <a:pt x="62720" y="30353"/>
                  <a:pt x="63281" y="32412"/>
                  <a:pt x="63580" y="34508"/>
                </a:cubicBezTo>
                <a:cubicBezTo>
                  <a:pt x="63356" y="34695"/>
                  <a:pt x="63131" y="34882"/>
                  <a:pt x="62888" y="35051"/>
                </a:cubicBezTo>
                <a:cubicBezTo>
                  <a:pt x="62177" y="32580"/>
                  <a:pt x="60941" y="30259"/>
                  <a:pt x="59276" y="28313"/>
                </a:cubicBezTo>
                <a:cubicBezTo>
                  <a:pt x="58958" y="27920"/>
                  <a:pt x="58602" y="27564"/>
                  <a:pt x="58246" y="27208"/>
                </a:cubicBezTo>
                <a:close/>
                <a:moveTo>
                  <a:pt x="18754" y="34190"/>
                </a:moveTo>
                <a:cubicBezTo>
                  <a:pt x="18530" y="34995"/>
                  <a:pt x="18324" y="35781"/>
                  <a:pt x="18118" y="36567"/>
                </a:cubicBezTo>
                <a:cubicBezTo>
                  <a:pt x="17369" y="36286"/>
                  <a:pt x="16658" y="35930"/>
                  <a:pt x="16003" y="35481"/>
                </a:cubicBezTo>
                <a:cubicBezTo>
                  <a:pt x="16845" y="34920"/>
                  <a:pt x="17781" y="34489"/>
                  <a:pt x="18754" y="34190"/>
                </a:cubicBezTo>
                <a:close/>
                <a:moveTo>
                  <a:pt x="26222" y="34845"/>
                </a:moveTo>
                <a:cubicBezTo>
                  <a:pt x="26335" y="34882"/>
                  <a:pt x="26428" y="34938"/>
                  <a:pt x="26541" y="34995"/>
                </a:cubicBezTo>
                <a:cubicBezTo>
                  <a:pt x="26578" y="35481"/>
                  <a:pt x="26653" y="35968"/>
                  <a:pt x="26709" y="36454"/>
                </a:cubicBezTo>
                <a:cubicBezTo>
                  <a:pt x="26278" y="36679"/>
                  <a:pt x="25829" y="36847"/>
                  <a:pt x="25361" y="36978"/>
                </a:cubicBezTo>
                <a:cubicBezTo>
                  <a:pt x="25380" y="36941"/>
                  <a:pt x="25380" y="36885"/>
                  <a:pt x="25399" y="36847"/>
                </a:cubicBezTo>
                <a:cubicBezTo>
                  <a:pt x="25492" y="36529"/>
                  <a:pt x="25605" y="36230"/>
                  <a:pt x="25736" y="35912"/>
                </a:cubicBezTo>
                <a:cubicBezTo>
                  <a:pt x="25754" y="35837"/>
                  <a:pt x="25792" y="35743"/>
                  <a:pt x="25829" y="35668"/>
                </a:cubicBezTo>
                <a:lnTo>
                  <a:pt x="25829" y="35668"/>
                </a:lnTo>
                <a:cubicBezTo>
                  <a:pt x="25826" y="35674"/>
                  <a:pt x="25825" y="35677"/>
                  <a:pt x="25825" y="35677"/>
                </a:cubicBezTo>
                <a:cubicBezTo>
                  <a:pt x="25822" y="35677"/>
                  <a:pt x="25999" y="35290"/>
                  <a:pt x="26016" y="35238"/>
                </a:cubicBezTo>
                <a:cubicBezTo>
                  <a:pt x="26073" y="35107"/>
                  <a:pt x="26147" y="34976"/>
                  <a:pt x="26222" y="34845"/>
                </a:cubicBezTo>
                <a:close/>
                <a:moveTo>
                  <a:pt x="53174" y="27564"/>
                </a:moveTo>
                <a:cubicBezTo>
                  <a:pt x="56506" y="29604"/>
                  <a:pt x="59145" y="32692"/>
                  <a:pt x="60212" y="36623"/>
                </a:cubicBezTo>
                <a:cubicBezTo>
                  <a:pt x="60230" y="36660"/>
                  <a:pt x="60249" y="36716"/>
                  <a:pt x="60249" y="36773"/>
                </a:cubicBezTo>
                <a:cubicBezTo>
                  <a:pt x="60249" y="36791"/>
                  <a:pt x="60249" y="36791"/>
                  <a:pt x="60230" y="36791"/>
                </a:cubicBezTo>
                <a:cubicBezTo>
                  <a:pt x="59556" y="37166"/>
                  <a:pt x="58845" y="37503"/>
                  <a:pt x="58115" y="37783"/>
                </a:cubicBezTo>
                <a:cubicBezTo>
                  <a:pt x="58003" y="36043"/>
                  <a:pt x="57498" y="34302"/>
                  <a:pt x="56768" y="32767"/>
                </a:cubicBezTo>
                <a:cubicBezTo>
                  <a:pt x="55813" y="30783"/>
                  <a:pt x="54428" y="29099"/>
                  <a:pt x="52762" y="27695"/>
                </a:cubicBezTo>
                <a:cubicBezTo>
                  <a:pt x="52912" y="27658"/>
                  <a:pt x="53043" y="27602"/>
                  <a:pt x="53174" y="27564"/>
                </a:cubicBezTo>
                <a:close/>
                <a:moveTo>
                  <a:pt x="47615" y="32487"/>
                </a:moveTo>
                <a:cubicBezTo>
                  <a:pt x="48308" y="33198"/>
                  <a:pt x="48963" y="33984"/>
                  <a:pt x="49506" y="34807"/>
                </a:cubicBezTo>
                <a:cubicBezTo>
                  <a:pt x="50329" y="36024"/>
                  <a:pt x="50984" y="37372"/>
                  <a:pt x="51433" y="38775"/>
                </a:cubicBezTo>
                <a:cubicBezTo>
                  <a:pt x="50928" y="38700"/>
                  <a:pt x="50423" y="38569"/>
                  <a:pt x="49899" y="38364"/>
                </a:cubicBezTo>
                <a:cubicBezTo>
                  <a:pt x="49075" y="38045"/>
                  <a:pt x="48233" y="37409"/>
                  <a:pt x="47765" y="36604"/>
                </a:cubicBezTo>
                <a:cubicBezTo>
                  <a:pt x="47091" y="35425"/>
                  <a:pt x="47129" y="34021"/>
                  <a:pt x="47503" y="32767"/>
                </a:cubicBezTo>
                <a:cubicBezTo>
                  <a:pt x="47540" y="32674"/>
                  <a:pt x="47578" y="32580"/>
                  <a:pt x="47615" y="32487"/>
                </a:cubicBezTo>
                <a:close/>
                <a:moveTo>
                  <a:pt x="50292" y="28949"/>
                </a:moveTo>
                <a:cubicBezTo>
                  <a:pt x="51789" y="30016"/>
                  <a:pt x="53099" y="31307"/>
                  <a:pt x="54054" y="32917"/>
                </a:cubicBezTo>
                <a:cubicBezTo>
                  <a:pt x="55083" y="34583"/>
                  <a:pt x="55738" y="36567"/>
                  <a:pt x="55738" y="38551"/>
                </a:cubicBezTo>
                <a:cubicBezTo>
                  <a:pt x="55195" y="38663"/>
                  <a:pt x="54653" y="38775"/>
                  <a:pt x="54129" y="38831"/>
                </a:cubicBezTo>
                <a:cubicBezTo>
                  <a:pt x="53923" y="37970"/>
                  <a:pt x="53661" y="37166"/>
                  <a:pt x="53324" y="36398"/>
                </a:cubicBezTo>
                <a:cubicBezTo>
                  <a:pt x="52351" y="34040"/>
                  <a:pt x="50872" y="31888"/>
                  <a:pt x="49019" y="30091"/>
                </a:cubicBezTo>
                <a:cubicBezTo>
                  <a:pt x="49075" y="30035"/>
                  <a:pt x="49131" y="29979"/>
                  <a:pt x="49187" y="29922"/>
                </a:cubicBezTo>
                <a:cubicBezTo>
                  <a:pt x="49524" y="29567"/>
                  <a:pt x="49899" y="29249"/>
                  <a:pt x="50292" y="28968"/>
                </a:cubicBezTo>
                <a:lnTo>
                  <a:pt x="50292" y="28949"/>
                </a:lnTo>
                <a:close/>
                <a:moveTo>
                  <a:pt x="63786" y="37746"/>
                </a:moveTo>
                <a:cubicBezTo>
                  <a:pt x="63786" y="38700"/>
                  <a:pt x="63711" y="39636"/>
                  <a:pt x="63580" y="40572"/>
                </a:cubicBezTo>
                <a:cubicBezTo>
                  <a:pt x="63618" y="39711"/>
                  <a:pt x="63580" y="38831"/>
                  <a:pt x="63487" y="37952"/>
                </a:cubicBezTo>
                <a:cubicBezTo>
                  <a:pt x="63580" y="37896"/>
                  <a:pt x="63693" y="37821"/>
                  <a:pt x="63786" y="37746"/>
                </a:cubicBezTo>
                <a:close/>
                <a:moveTo>
                  <a:pt x="30228" y="37334"/>
                </a:moveTo>
                <a:cubicBezTo>
                  <a:pt x="31538" y="38420"/>
                  <a:pt x="32698" y="39674"/>
                  <a:pt x="33634" y="40965"/>
                </a:cubicBezTo>
                <a:cubicBezTo>
                  <a:pt x="32923" y="41077"/>
                  <a:pt x="32193" y="41208"/>
                  <a:pt x="31500" y="41377"/>
                </a:cubicBezTo>
                <a:cubicBezTo>
                  <a:pt x="31482" y="41377"/>
                  <a:pt x="31463" y="41396"/>
                  <a:pt x="31463" y="41396"/>
                </a:cubicBezTo>
                <a:cubicBezTo>
                  <a:pt x="30958" y="40198"/>
                  <a:pt x="30583" y="38962"/>
                  <a:pt x="30284" y="37577"/>
                </a:cubicBezTo>
                <a:lnTo>
                  <a:pt x="30228" y="37334"/>
                </a:lnTo>
                <a:close/>
                <a:moveTo>
                  <a:pt x="55233" y="41433"/>
                </a:moveTo>
                <a:cubicBezTo>
                  <a:pt x="55064" y="41920"/>
                  <a:pt x="54840" y="42388"/>
                  <a:pt x="54597" y="42818"/>
                </a:cubicBezTo>
                <a:cubicBezTo>
                  <a:pt x="54597" y="42388"/>
                  <a:pt x="54578" y="41957"/>
                  <a:pt x="54540" y="41527"/>
                </a:cubicBezTo>
                <a:cubicBezTo>
                  <a:pt x="54784" y="41508"/>
                  <a:pt x="55008" y="41470"/>
                  <a:pt x="55233" y="41433"/>
                </a:cubicBezTo>
                <a:close/>
                <a:moveTo>
                  <a:pt x="45014" y="31382"/>
                </a:moveTo>
                <a:cubicBezTo>
                  <a:pt x="44527" y="32749"/>
                  <a:pt x="44321" y="34208"/>
                  <a:pt x="44546" y="35650"/>
                </a:cubicBezTo>
                <a:cubicBezTo>
                  <a:pt x="44976" y="38644"/>
                  <a:pt x="47391" y="40722"/>
                  <a:pt x="50254" y="41358"/>
                </a:cubicBezTo>
                <a:cubicBezTo>
                  <a:pt x="50835" y="41489"/>
                  <a:pt x="51415" y="41564"/>
                  <a:pt x="51995" y="41601"/>
                </a:cubicBezTo>
                <a:cubicBezTo>
                  <a:pt x="51995" y="41601"/>
                  <a:pt x="51995" y="41620"/>
                  <a:pt x="51995" y="41620"/>
                </a:cubicBezTo>
                <a:cubicBezTo>
                  <a:pt x="52032" y="42163"/>
                  <a:pt x="52051" y="42706"/>
                  <a:pt x="52014" y="43267"/>
                </a:cubicBezTo>
                <a:cubicBezTo>
                  <a:pt x="50741" y="42462"/>
                  <a:pt x="49319" y="41864"/>
                  <a:pt x="47877" y="41452"/>
                </a:cubicBezTo>
                <a:cubicBezTo>
                  <a:pt x="45409" y="40734"/>
                  <a:pt x="42794" y="40475"/>
                  <a:pt x="40215" y="40475"/>
                </a:cubicBezTo>
                <a:cubicBezTo>
                  <a:pt x="40037" y="40475"/>
                  <a:pt x="39858" y="40476"/>
                  <a:pt x="39680" y="40478"/>
                </a:cubicBezTo>
                <a:cubicBezTo>
                  <a:pt x="38538" y="40478"/>
                  <a:pt x="37396" y="40535"/>
                  <a:pt x="36236" y="40647"/>
                </a:cubicBezTo>
                <a:cubicBezTo>
                  <a:pt x="35038" y="38719"/>
                  <a:pt x="33503" y="36997"/>
                  <a:pt x="31837" y="35612"/>
                </a:cubicBezTo>
                <a:cubicBezTo>
                  <a:pt x="31800" y="35593"/>
                  <a:pt x="31762" y="35556"/>
                  <a:pt x="31744" y="35537"/>
                </a:cubicBezTo>
                <a:cubicBezTo>
                  <a:pt x="32081" y="35163"/>
                  <a:pt x="32399" y="34789"/>
                  <a:pt x="32698" y="34396"/>
                </a:cubicBezTo>
                <a:cubicBezTo>
                  <a:pt x="33714" y="34633"/>
                  <a:pt x="34762" y="34749"/>
                  <a:pt x="35814" y="34749"/>
                </a:cubicBezTo>
                <a:cubicBezTo>
                  <a:pt x="38249" y="34749"/>
                  <a:pt x="40700" y="34125"/>
                  <a:pt x="42805" y="32936"/>
                </a:cubicBezTo>
                <a:cubicBezTo>
                  <a:pt x="43591" y="32487"/>
                  <a:pt x="44340" y="31962"/>
                  <a:pt x="45014" y="31382"/>
                </a:cubicBezTo>
                <a:close/>
                <a:moveTo>
                  <a:pt x="14805" y="37409"/>
                </a:moveTo>
                <a:cubicBezTo>
                  <a:pt x="15161" y="37652"/>
                  <a:pt x="15535" y="37877"/>
                  <a:pt x="15928" y="38083"/>
                </a:cubicBezTo>
                <a:cubicBezTo>
                  <a:pt x="16471" y="38364"/>
                  <a:pt x="17033" y="38607"/>
                  <a:pt x="17613" y="38813"/>
                </a:cubicBezTo>
                <a:cubicBezTo>
                  <a:pt x="17313" y="40198"/>
                  <a:pt x="17089" y="41601"/>
                  <a:pt x="16958" y="43005"/>
                </a:cubicBezTo>
                <a:cubicBezTo>
                  <a:pt x="16939" y="43230"/>
                  <a:pt x="16920" y="43473"/>
                  <a:pt x="16902" y="43716"/>
                </a:cubicBezTo>
                <a:cubicBezTo>
                  <a:pt x="16452" y="43436"/>
                  <a:pt x="16059" y="43118"/>
                  <a:pt x="15741" y="42706"/>
                </a:cubicBezTo>
                <a:cubicBezTo>
                  <a:pt x="15180" y="41995"/>
                  <a:pt x="14768" y="40778"/>
                  <a:pt x="14693" y="39861"/>
                </a:cubicBezTo>
                <a:cubicBezTo>
                  <a:pt x="14618" y="38981"/>
                  <a:pt x="14656" y="38214"/>
                  <a:pt x="14805" y="37409"/>
                </a:cubicBezTo>
                <a:close/>
                <a:moveTo>
                  <a:pt x="27139" y="38757"/>
                </a:moveTo>
                <a:cubicBezTo>
                  <a:pt x="27439" y="40011"/>
                  <a:pt x="27813" y="41246"/>
                  <a:pt x="28300" y="42425"/>
                </a:cubicBezTo>
                <a:cubicBezTo>
                  <a:pt x="27327" y="42855"/>
                  <a:pt x="26428" y="43380"/>
                  <a:pt x="25623" y="44016"/>
                </a:cubicBezTo>
                <a:cubicBezTo>
                  <a:pt x="25361" y="44166"/>
                  <a:pt x="25099" y="44315"/>
                  <a:pt x="24856" y="44484"/>
                </a:cubicBezTo>
                <a:cubicBezTo>
                  <a:pt x="24837" y="44446"/>
                  <a:pt x="24837" y="44409"/>
                  <a:pt x="24837" y="44372"/>
                </a:cubicBezTo>
                <a:cubicBezTo>
                  <a:pt x="24824" y="44290"/>
                  <a:pt x="24810" y="44208"/>
                  <a:pt x="24796" y="44133"/>
                </a:cubicBezTo>
                <a:lnTo>
                  <a:pt x="24796" y="44133"/>
                </a:lnTo>
                <a:cubicBezTo>
                  <a:pt x="24785" y="44044"/>
                  <a:pt x="24762" y="43868"/>
                  <a:pt x="24762" y="43847"/>
                </a:cubicBezTo>
                <a:cubicBezTo>
                  <a:pt x="24688" y="43230"/>
                  <a:pt x="24650" y="42612"/>
                  <a:pt x="24650" y="42013"/>
                </a:cubicBezTo>
                <a:cubicBezTo>
                  <a:pt x="24631" y="41396"/>
                  <a:pt x="24650" y="40778"/>
                  <a:pt x="24706" y="40160"/>
                </a:cubicBezTo>
                <a:cubicBezTo>
                  <a:pt x="24725" y="39992"/>
                  <a:pt x="24744" y="39823"/>
                  <a:pt x="24762" y="39655"/>
                </a:cubicBezTo>
                <a:cubicBezTo>
                  <a:pt x="24762" y="39636"/>
                  <a:pt x="24762" y="39636"/>
                  <a:pt x="24762" y="39618"/>
                </a:cubicBezTo>
                <a:cubicBezTo>
                  <a:pt x="24781" y="39561"/>
                  <a:pt x="24781" y="39505"/>
                  <a:pt x="24800" y="39430"/>
                </a:cubicBezTo>
                <a:lnTo>
                  <a:pt x="24800" y="39449"/>
                </a:lnTo>
                <a:cubicBezTo>
                  <a:pt x="25605" y="39299"/>
                  <a:pt x="26391" y="39056"/>
                  <a:pt x="27139" y="38757"/>
                </a:cubicBezTo>
                <a:close/>
                <a:moveTo>
                  <a:pt x="41420" y="43660"/>
                </a:moveTo>
                <a:cubicBezTo>
                  <a:pt x="44677" y="43679"/>
                  <a:pt x="48401" y="44222"/>
                  <a:pt x="51134" y="46093"/>
                </a:cubicBezTo>
                <a:cubicBezTo>
                  <a:pt x="50113" y="46593"/>
                  <a:pt x="48948" y="46914"/>
                  <a:pt x="47806" y="46914"/>
                </a:cubicBezTo>
                <a:cubicBezTo>
                  <a:pt x="47021" y="46914"/>
                  <a:pt x="46247" y="46762"/>
                  <a:pt x="45538" y="46412"/>
                </a:cubicBezTo>
                <a:cubicBezTo>
                  <a:pt x="45482" y="46393"/>
                  <a:pt x="45425" y="46393"/>
                  <a:pt x="45388" y="46393"/>
                </a:cubicBezTo>
                <a:cubicBezTo>
                  <a:pt x="44770" y="45888"/>
                  <a:pt x="44115" y="45420"/>
                  <a:pt x="43423" y="45027"/>
                </a:cubicBezTo>
                <a:cubicBezTo>
                  <a:pt x="42581" y="44503"/>
                  <a:pt x="41663" y="44053"/>
                  <a:pt x="40709" y="43660"/>
                </a:cubicBezTo>
                <a:close/>
                <a:moveTo>
                  <a:pt x="10051" y="24382"/>
                </a:moveTo>
                <a:lnTo>
                  <a:pt x="10051" y="24382"/>
                </a:lnTo>
                <a:cubicBezTo>
                  <a:pt x="9359" y="27358"/>
                  <a:pt x="9434" y="30540"/>
                  <a:pt x="10912" y="33273"/>
                </a:cubicBezTo>
                <a:cubicBezTo>
                  <a:pt x="11287" y="33984"/>
                  <a:pt x="11754" y="34639"/>
                  <a:pt x="12279" y="35238"/>
                </a:cubicBezTo>
                <a:cubicBezTo>
                  <a:pt x="8685" y="38569"/>
                  <a:pt x="6252" y="43286"/>
                  <a:pt x="5372" y="48115"/>
                </a:cubicBezTo>
                <a:cubicBezTo>
                  <a:pt x="4904" y="46767"/>
                  <a:pt x="4530" y="45345"/>
                  <a:pt x="4287" y="43829"/>
                </a:cubicBezTo>
                <a:cubicBezTo>
                  <a:pt x="4212" y="43380"/>
                  <a:pt x="4137" y="42781"/>
                  <a:pt x="4099" y="42069"/>
                </a:cubicBezTo>
                <a:cubicBezTo>
                  <a:pt x="4062" y="41321"/>
                  <a:pt x="4043" y="40553"/>
                  <a:pt x="4081" y="39805"/>
                </a:cubicBezTo>
                <a:cubicBezTo>
                  <a:pt x="4137" y="38251"/>
                  <a:pt x="4361" y="36960"/>
                  <a:pt x="4755" y="35425"/>
                </a:cubicBezTo>
                <a:cubicBezTo>
                  <a:pt x="5765" y="31532"/>
                  <a:pt x="7712" y="27789"/>
                  <a:pt x="10051" y="24382"/>
                </a:cubicBezTo>
                <a:close/>
                <a:moveTo>
                  <a:pt x="33488" y="44762"/>
                </a:moveTo>
                <a:cubicBezTo>
                  <a:pt x="34257" y="44762"/>
                  <a:pt x="35012" y="44832"/>
                  <a:pt x="35768" y="44933"/>
                </a:cubicBezTo>
                <a:cubicBezTo>
                  <a:pt x="36198" y="46112"/>
                  <a:pt x="36442" y="47310"/>
                  <a:pt x="36479" y="48564"/>
                </a:cubicBezTo>
                <a:cubicBezTo>
                  <a:pt x="35244" y="47478"/>
                  <a:pt x="34121" y="46131"/>
                  <a:pt x="33241" y="44765"/>
                </a:cubicBezTo>
                <a:lnTo>
                  <a:pt x="33222" y="44765"/>
                </a:lnTo>
                <a:cubicBezTo>
                  <a:pt x="33311" y="44763"/>
                  <a:pt x="33400" y="44762"/>
                  <a:pt x="33488" y="44762"/>
                </a:cubicBezTo>
                <a:close/>
                <a:moveTo>
                  <a:pt x="60661" y="39618"/>
                </a:moveTo>
                <a:lnTo>
                  <a:pt x="60661" y="39618"/>
                </a:lnTo>
                <a:cubicBezTo>
                  <a:pt x="60717" y="41227"/>
                  <a:pt x="60455" y="42837"/>
                  <a:pt x="59818" y="44390"/>
                </a:cubicBezTo>
                <a:cubicBezTo>
                  <a:pt x="59800" y="44428"/>
                  <a:pt x="59800" y="44465"/>
                  <a:pt x="59781" y="44484"/>
                </a:cubicBezTo>
                <a:cubicBezTo>
                  <a:pt x="59781" y="44503"/>
                  <a:pt x="59762" y="44540"/>
                  <a:pt x="59744" y="44596"/>
                </a:cubicBezTo>
                <a:cubicBezTo>
                  <a:pt x="59687" y="44690"/>
                  <a:pt x="59650" y="44783"/>
                  <a:pt x="59613" y="44877"/>
                </a:cubicBezTo>
                <a:cubicBezTo>
                  <a:pt x="59482" y="45139"/>
                  <a:pt x="59332" y="45420"/>
                  <a:pt x="59182" y="45663"/>
                </a:cubicBezTo>
                <a:cubicBezTo>
                  <a:pt x="59051" y="45888"/>
                  <a:pt x="58920" y="46093"/>
                  <a:pt x="58789" y="46299"/>
                </a:cubicBezTo>
                <a:cubicBezTo>
                  <a:pt x="58695" y="46430"/>
                  <a:pt x="58621" y="46561"/>
                  <a:pt x="58527" y="46674"/>
                </a:cubicBezTo>
                <a:cubicBezTo>
                  <a:pt x="58527" y="46674"/>
                  <a:pt x="58396" y="46861"/>
                  <a:pt x="58377" y="46898"/>
                </a:cubicBezTo>
                <a:cubicBezTo>
                  <a:pt x="57872" y="47516"/>
                  <a:pt x="57329" y="48115"/>
                  <a:pt x="56730" y="48639"/>
                </a:cubicBezTo>
                <a:cubicBezTo>
                  <a:pt x="56244" y="47535"/>
                  <a:pt x="55589" y="46505"/>
                  <a:pt x="54784" y="45588"/>
                </a:cubicBezTo>
                <a:cubicBezTo>
                  <a:pt x="56056" y="44521"/>
                  <a:pt x="57086" y="43155"/>
                  <a:pt x="57629" y="41601"/>
                </a:cubicBezTo>
                <a:cubicBezTo>
                  <a:pt x="57722" y="41339"/>
                  <a:pt x="57797" y="41059"/>
                  <a:pt x="57872" y="40778"/>
                </a:cubicBezTo>
                <a:cubicBezTo>
                  <a:pt x="58078" y="40703"/>
                  <a:pt x="58302" y="40628"/>
                  <a:pt x="58508" y="40553"/>
                </a:cubicBezTo>
                <a:cubicBezTo>
                  <a:pt x="59238" y="40273"/>
                  <a:pt x="59968" y="39954"/>
                  <a:pt x="60661" y="39618"/>
                </a:cubicBezTo>
                <a:close/>
                <a:moveTo>
                  <a:pt x="67792" y="34396"/>
                </a:moveTo>
                <a:lnTo>
                  <a:pt x="67792" y="34396"/>
                </a:lnTo>
                <a:cubicBezTo>
                  <a:pt x="68952" y="36567"/>
                  <a:pt x="69645" y="39000"/>
                  <a:pt x="70000" y="41470"/>
                </a:cubicBezTo>
                <a:cubicBezTo>
                  <a:pt x="69607" y="42724"/>
                  <a:pt x="69102" y="43960"/>
                  <a:pt x="68428" y="45101"/>
                </a:cubicBezTo>
                <a:cubicBezTo>
                  <a:pt x="67548" y="46524"/>
                  <a:pt x="66444" y="47722"/>
                  <a:pt x="65153" y="48714"/>
                </a:cubicBezTo>
                <a:cubicBezTo>
                  <a:pt x="65433" y="48003"/>
                  <a:pt x="65695" y="47310"/>
                  <a:pt x="65939" y="46599"/>
                </a:cubicBezTo>
                <a:cubicBezTo>
                  <a:pt x="67249" y="42706"/>
                  <a:pt x="67998" y="38513"/>
                  <a:pt x="67792" y="34396"/>
                </a:cubicBezTo>
                <a:close/>
                <a:moveTo>
                  <a:pt x="29816" y="45532"/>
                </a:moveTo>
                <a:cubicBezTo>
                  <a:pt x="30471" y="46674"/>
                  <a:pt x="31201" y="47759"/>
                  <a:pt x="32043" y="48751"/>
                </a:cubicBezTo>
                <a:cubicBezTo>
                  <a:pt x="30415" y="48283"/>
                  <a:pt x="28768" y="47797"/>
                  <a:pt x="27139" y="47291"/>
                </a:cubicBezTo>
                <a:cubicBezTo>
                  <a:pt x="27327" y="47104"/>
                  <a:pt x="27532" y="46917"/>
                  <a:pt x="27738" y="46749"/>
                </a:cubicBezTo>
                <a:cubicBezTo>
                  <a:pt x="27795" y="46692"/>
                  <a:pt x="27944" y="46599"/>
                  <a:pt x="27963" y="46580"/>
                </a:cubicBezTo>
                <a:cubicBezTo>
                  <a:pt x="28094" y="46486"/>
                  <a:pt x="28225" y="46393"/>
                  <a:pt x="28356" y="46318"/>
                </a:cubicBezTo>
                <a:cubicBezTo>
                  <a:pt x="28581" y="46168"/>
                  <a:pt x="28805" y="46037"/>
                  <a:pt x="29049" y="45906"/>
                </a:cubicBezTo>
                <a:cubicBezTo>
                  <a:pt x="29292" y="45775"/>
                  <a:pt x="29535" y="45663"/>
                  <a:pt x="29778" y="45551"/>
                </a:cubicBezTo>
                <a:cubicBezTo>
                  <a:pt x="29797" y="45551"/>
                  <a:pt x="29797" y="45551"/>
                  <a:pt x="29816" y="45532"/>
                </a:cubicBezTo>
                <a:close/>
                <a:moveTo>
                  <a:pt x="46586" y="47478"/>
                </a:moveTo>
                <a:lnTo>
                  <a:pt x="46586" y="47478"/>
                </a:lnTo>
                <a:cubicBezTo>
                  <a:pt x="47222" y="47703"/>
                  <a:pt x="47877" y="47834"/>
                  <a:pt x="48589" y="47871"/>
                </a:cubicBezTo>
                <a:cubicBezTo>
                  <a:pt x="48644" y="47873"/>
                  <a:pt x="48700" y="47874"/>
                  <a:pt x="48755" y="47874"/>
                </a:cubicBezTo>
                <a:cubicBezTo>
                  <a:pt x="49462" y="47874"/>
                  <a:pt x="50139" y="47764"/>
                  <a:pt x="50816" y="47591"/>
                </a:cubicBezTo>
                <a:lnTo>
                  <a:pt x="50816" y="47591"/>
                </a:lnTo>
                <a:cubicBezTo>
                  <a:pt x="50516" y="48115"/>
                  <a:pt x="50161" y="48620"/>
                  <a:pt x="49730" y="49051"/>
                </a:cubicBezTo>
                <a:cubicBezTo>
                  <a:pt x="49337" y="49444"/>
                  <a:pt x="48925" y="49762"/>
                  <a:pt x="48495" y="50024"/>
                </a:cubicBezTo>
                <a:cubicBezTo>
                  <a:pt x="47971" y="49088"/>
                  <a:pt x="47335" y="48246"/>
                  <a:pt x="46586" y="47478"/>
                </a:cubicBezTo>
                <a:close/>
                <a:moveTo>
                  <a:pt x="19859" y="48134"/>
                </a:moveTo>
                <a:cubicBezTo>
                  <a:pt x="19896" y="48134"/>
                  <a:pt x="19934" y="48152"/>
                  <a:pt x="19990" y="48171"/>
                </a:cubicBezTo>
                <a:cubicBezTo>
                  <a:pt x="20139" y="48732"/>
                  <a:pt x="20327" y="49294"/>
                  <a:pt x="20533" y="49855"/>
                </a:cubicBezTo>
                <a:cubicBezTo>
                  <a:pt x="20458" y="50024"/>
                  <a:pt x="20402" y="50174"/>
                  <a:pt x="20345" y="50342"/>
                </a:cubicBezTo>
                <a:cubicBezTo>
                  <a:pt x="20121" y="49631"/>
                  <a:pt x="19952" y="48882"/>
                  <a:pt x="19859" y="48134"/>
                </a:cubicBezTo>
                <a:close/>
                <a:moveTo>
                  <a:pt x="38444" y="45569"/>
                </a:moveTo>
                <a:lnTo>
                  <a:pt x="38444" y="45569"/>
                </a:lnTo>
                <a:cubicBezTo>
                  <a:pt x="40297" y="46168"/>
                  <a:pt x="42038" y="47067"/>
                  <a:pt x="43516" y="48227"/>
                </a:cubicBezTo>
                <a:cubicBezTo>
                  <a:pt x="44490" y="48994"/>
                  <a:pt x="45351" y="49912"/>
                  <a:pt x="45987" y="50941"/>
                </a:cubicBezTo>
                <a:lnTo>
                  <a:pt x="45987" y="50960"/>
                </a:lnTo>
                <a:cubicBezTo>
                  <a:pt x="45650" y="51016"/>
                  <a:pt x="45369" y="51053"/>
                  <a:pt x="45070" y="51072"/>
                </a:cubicBezTo>
                <a:cubicBezTo>
                  <a:pt x="44527" y="51129"/>
                  <a:pt x="43983" y="51154"/>
                  <a:pt x="43440" y="51154"/>
                </a:cubicBezTo>
                <a:cubicBezTo>
                  <a:pt x="43272" y="51154"/>
                  <a:pt x="43104" y="51151"/>
                  <a:pt x="42936" y="51147"/>
                </a:cubicBezTo>
                <a:cubicBezTo>
                  <a:pt x="41832" y="51109"/>
                  <a:pt x="40728" y="50960"/>
                  <a:pt x="39623" y="50735"/>
                </a:cubicBezTo>
                <a:cubicBezTo>
                  <a:pt x="39605" y="50716"/>
                  <a:pt x="39567" y="50716"/>
                  <a:pt x="39530" y="50698"/>
                </a:cubicBezTo>
                <a:cubicBezTo>
                  <a:pt x="39305" y="50567"/>
                  <a:pt x="39081" y="50436"/>
                  <a:pt x="38856" y="50305"/>
                </a:cubicBezTo>
                <a:cubicBezTo>
                  <a:pt x="39024" y="48714"/>
                  <a:pt x="38856" y="47123"/>
                  <a:pt x="38444" y="45569"/>
                </a:cubicBezTo>
                <a:close/>
                <a:moveTo>
                  <a:pt x="53474" y="48396"/>
                </a:moveTo>
                <a:cubicBezTo>
                  <a:pt x="53511" y="48470"/>
                  <a:pt x="53567" y="48527"/>
                  <a:pt x="53605" y="48601"/>
                </a:cubicBezTo>
                <a:cubicBezTo>
                  <a:pt x="53941" y="49126"/>
                  <a:pt x="54222" y="49687"/>
                  <a:pt x="54409" y="50267"/>
                </a:cubicBezTo>
                <a:cubicBezTo>
                  <a:pt x="54054" y="50473"/>
                  <a:pt x="53679" y="50679"/>
                  <a:pt x="53305" y="50847"/>
                </a:cubicBezTo>
                <a:cubicBezTo>
                  <a:pt x="53212" y="50885"/>
                  <a:pt x="53118" y="50941"/>
                  <a:pt x="53024" y="50978"/>
                </a:cubicBezTo>
                <a:cubicBezTo>
                  <a:pt x="53024" y="50978"/>
                  <a:pt x="52837" y="51072"/>
                  <a:pt x="52762" y="51091"/>
                </a:cubicBezTo>
                <a:cubicBezTo>
                  <a:pt x="52556" y="51184"/>
                  <a:pt x="52351" y="51259"/>
                  <a:pt x="52126" y="51353"/>
                </a:cubicBezTo>
                <a:cubicBezTo>
                  <a:pt x="51789" y="51465"/>
                  <a:pt x="51452" y="51577"/>
                  <a:pt x="51097" y="51671"/>
                </a:cubicBezTo>
                <a:cubicBezTo>
                  <a:pt x="52126" y="50754"/>
                  <a:pt x="52912" y="49631"/>
                  <a:pt x="53474" y="48396"/>
                </a:cubicBezTo>
                <a:close/>
                <a:moveTo>
                  <a:pt x="27065" y="50473"/>
                </a:moveTo>
                <a:lnTo>
                  <a:pt x="27065" y="50473"/>
                </a:lnTo>
                <a:cubicBezTo>
                  <a:pt x="28412" y="50904"/>
                  <a:pt x="29778" y="51315"/>
                  <a:pt x="31145" y="51708"/>
                </a:cubicBezTo>
                <a:cubicBezTo>
                  <a:pt x="32623" y="52139"/>
                  <a:pt x="34102" y="52588"/>
                  <a:pt x="35581" y="52981"/>
                </a:cubicBezTo>
                <a:cubicBezTo>
                  <a:pt x="35543" y="53075"/>
                  <a:pt x="35506" y="53168"/>
                  <a:pt x="35450" y="53262"/>
                </a:cubicBezTo>
                <a:cubicBezTo>
                  <a:pt x="35262" y="53243"/>
                  <a:pt x="35075" y="53243"/>
                  <a:pt x="34888" y="53224"/>
                </a:cubicBezTo>
                <a:cubicBezTo>
                  <a:pt x="33147" y="53075"/>
                  <a:pt x="31407" y="52906"/>
                  <a:pt x="29685" y="52644"/>
                </a:cubicBezTo>
                <a:cubicBezTo>
                  <a:pt x="29273" y="52588"/>
                  <a:pt x="28880" y="52494"/>
                  <a:pt x="28487" y="52420"/>
                </a:cubicBezTo>
                <a:cubicBezTo>
                  <a:pt x="28431" y="52363"/>
                  <a:pt x="28393" y="52307"/>
                  <a:pt x="28337" y="52270"/>
                </a:cubicBezTo>
                <a:cubicBezTo>
                  <a:pt x="28281" y="52176"/>
                  <a:pt x="28206" y="52101"/>
                  <a:pt x="28131" y="52008"/>
                </a:cubicBezTo>
                <a:cubicBezTo>
                  <a:pt x="28057" y="51933"/>
                  <a:pt x="28000" y="51839"/>
                  <a:pt x="27926" y="51765"/>
                </a:cubicBezTo>
                <a:cubicBezTo>
                  <a:pt x="27926" y="51746"/>
                  <a:pt x="27907" y="51746"/>
                  <a:pt x="27907" y="51727"/>
                </a:cubicBezTo>
                <a:cubicBezTo>
                  <a:pt x="27607" y="51315"/>
                  <a:pt x="27327" y="50904"/>
                  <a:pt x="27065" y="50473"/>
                </a:cubicBezTo>
                <a:close/>
                <a:moveTo>
                  <a:pt x="22535" y="54048"/>
                </a:moveTo>
                <a:cubicBezTo>
                  <a:pt x="22685" y="54329"/>
                  <a:pt x="22853" y="54591"/>
                  <a:pt x="23022" y="54871"/>
                </a:cubicBezTo>
                <a:cubicBezTo>
                  <a:pt x="22853" y="54703"/>
                  <a:pt x="22685" y="54516"/>
                  <a:pt x="22535" y="54347"/>
                </a:cubicBezTo>
                <a:cubicBezTo>
                  <a:pt x="22535" y="54235"/>
                  <a:pt x="22535" y="54142"/>
                  <a:pt x="22535" y="54048"/>
                </a:cubicBezTo>
                <a:close/>
                <a:moveTo>
                  <a:pt x="36217" y="56687"/>
                </a:moveTo>
                <a:cubicBezTo>
                  <a:pt x="38314" y="56829"/>
                  <a:pt x="40403" y="56899"/>
                  <a:pt x="42495" y="56899"/>
                </a:cubicBezTo>
                <a:cubicBezTo>
                  <a:pt x="43446" y="56899"/>
                  <a:pt x="44397" y="56885"/>
                  <a:pt x="45351" y="56855"/>
                </a:cubicBezTo>
                <a:lnTo>
                  <a:pt x="45351" y="56855"/>
                </a:lnTo>
                <a:cubicBezTo>
                  <a:pt x="44171" y="57061"/>
                  <a:pt x="43011" y="57211"/>
                  <a:pt x="41851" y="57267"/>
                </a:cubicBezTo>
                <a:cubicBezTo>
                  <a:pt x="41486" y="57286"/>
                  <a:pt x="41116" y="57295"/>
                  <a:pt x="40744" y="57295"/>
                </a:cubicBezTo>
                <a:cubicBezTo>
                  <a:pt x="40372" y="57295"/>
                  <a:pt x="39998" y="57286"/>
                  <a:pt x="39623" y="57267"/>
                </a:cubicBezTo>
                <a:cubicBezTo>
                  <a:pt x="39286" y="57248"/>
                  <a:pt x="38950" y="57230"/>
                  <a:pt x="38613" y="57211"/>
                </a:cubicBezTo>
                <a:cubicBezTo>
                  <a:pt x="38407" y="57192"/>
                  <a:pt x="38220" y="57174"/>
                  <a:pt x="38014" y="57155"/>
                </a:cubicBezTo>
                <a:cubicBezTo>
                  <a:pt x="38014" y="57155"/>
                  <a:pt x="37658" y="57099"/>
                  <a:pt x="37639" y="57099"/>
                </a:cubicBezTo>
                <a:cubicBezTo>
                  <a:pt x="37134" y="57024"/>
                  <a:pt x="36629" y="56930"/>
                  <a:pt x="36123" y="56818"/>
                </a:cubicBezTo>
                <a:cubicBezTo>
                  <a:pt x="36161" y="56781"/>
                  <a:pt x="36198" y="56743"/>
                  <a:pt x="36217" y="56687"/>
                </a:cubicBezTo>
                <a:close/>
                <a:moveTo>
                  <a:pt x="53923" y="57529"/>
                </a:moveTo>
                <a:cubicBezTo>
                  <a:pt x="53230" y="59045"/>
                  <a:pt x="52201" y="60393"/>
                  <a:pt x="50928" y="61422"/>
                </a:cubicBezTo>
                <a:cubicBezTo>
                  <a:pt x="49955" y="62208"/>
                  <a:pt x="48701" y="62882"/>
                  <a:pt x="47559" y="63256"/>
                </a:cubicBezTo>
                <a:cubicBezTo>
                  <a:pt x="46998" y="63462"/>
                  <a:pt x="46455" y="63612"/>
                  <a:pt x="45912" y="63724"/>
                </a:cubicBezTo>
                <a:cubicBezTo>
                  <a:pt x="46754" y="62845"/>
                  <a:pt x="47503" y="61871"/>
                  <a:pt x="48121" y="60748"/>
                </a:cubicBezTo>
                <a:cubicBezTo>
                  <a:pt x="48308" y="60374"/>
                  <a:pt x="48495" y="60000"/>
                  <a:pt x="48663" y="59607"/>
                </a:cubicBezTo>
                <a:cubicBezTo>
                  <a:pt x="48701" y="59607"/>
                  <a:pt x="48720" y="59607"/>
                  <a:pt x="48738" y="59588"/>
                </a:cubicBezTo>
                <a:cubicBezTo>
                  <a:pt x="50498" y="59064"/>
                  <a:pt x="52238" y="58371"/>
                  <a:pt x="53923" y="57529"/>
                </a:cubicBezTo>
                <a:close/>
                <a:moveTo>
                  <a:pt x="32680" y="59532"/>
                </a:moveTo>
                <a:cubicBezTo>
                  <a:pt x="35128" y="60465"/>
                  <a:pt x="37751" y="60874"/>
                  <a:pt x="40389" y="60874"/>
                </a:cubicBezTo>
                <a:cubicBezTo>
                  <a:pt x="41986" y="60874"/>
                  <a:pt x="43590" y="60724"/>
                  <a:pt x="45163" y="60449"/>
                </a:cubicBezTo>
                <a:lnTo>
                  <a:pt x="45163" y="60449"/>
                </a:lnTo>
                <a:cubicBezTo>
                  <a:pt x="44883" y="60842"/>
                  <a:pt x="44583" y="61235"/>
                  <a:pt x="44265" y="61591"/>
                </a:cubicBezTo>
                <a:cubicBezTo>
                  <a:pt x="43385" y="62545"/>
                  <a:pt x="42393" y="63331"/>
                  <a:pt x="41308" y="64005"/>
                </a:cubicBezTo>
                <a:cubicBezTo>
                  <a:pt x="40728" y="63949"/>
                  <a:pt x="40260" y="63874"/>
                  <a:pt x="39623" y="63743"/>
                </a:cubicBezTo>
                <a:cubicBezTo>
                  <a:pt x="38276" y="63481"/>
                  <a:pt x="36909" y="63032"/>
                  <a:pt x="35786" y="62489"/>
                </a:cubicBezTo>
                <a:cubicBezTo>
                  <a:pt x="34308" y="61797"/>
                  <a:pt x="32942" y="60917"/>
                  <a:pt x="31669" y="59925"/>
                </a:cubicBezTo>
                <a:cubicBezTo>
                  <a:pt x="32006" y="59813"/>
                  <a:pt x="32343" y="59682"/>
                  <a:pt x="32680" y="59532"/>
                </a:cubicBezTo>
                <a:close/>
                <a:moveTo>
                  <a:pt x="23658" y="58914"/>
                </a:moveTo>
                <a:cubicBezTo>
                  <a:pt x="24033" y="59139"/>
                  <a:pt x="24426" y="59326"/>
                  <a:pt x="24819" y="59513"/>
                </a:cubicBezTo>
                <a:cubicBezTo>
                  <a:pt x="25567" y="59831"/>
                  <a:pt x="26353" y="60075"/>
                  <a:pt x="27139" y="60206"/>
                </a:cubicBezTo>
                <a:cubicBezTo>
                  <a:pt x="27963" y="61067"/>
                  <a:pt x="28843" y="61871"/>
                  <a:pt x="29778" y="62620"/>
                </a:cubicBezTo>
                <a:cubicBezTo>
                  <a:pt x="31744" y="64174"/>
                  <a:pt x="33952" y="65428"/>
                  <a:pt x="36273" y="66251"/>
                </a:cubicBezTo>
                <a:cubicBezTo>
                  <a:pt x="35431" y="66513"/>
                  <a:pt x="34570" y="66775"/>
                  <a:pt x="33709" y="66981"/>
                </a:cubicBezTo>
                <a:cubicBezTo>
                  <a:pt x="33166" y="66831"/>
                  <a:pt x="32623" y="66663"/>
                  <a:pt x="32081" y="66457"/>
                </a:cubicBezTo>
                <a:cubicBezTo>
                  <a:pt x="28300" y="65072"/>
                  <a:pt x="25230" y="62433"/>
                  <a:pt x="23658" y="58914"/>
                </a:cubicBezTo>
                <a:close/>
                <a:moveTo>
                  <a:pt x="70150" y="48302"/>
                </a:moveTo>
                <a:lnTo>
                  <a:pt x="70150" y="48302"/>
                </a:lnTo>
                <a:cubicBezTo>
                  <a:pt x="69888" y="51091"/>
                  <a:pt x="69233" y="53842"/>
                  <a:pt x="67848" y="56294"/>
                </a:cubicBezTo>
                <a:cubicBezTo>
                  <a:pt x="66650" y="58446"/>
                  <a:pt x="65040" y="60262"/>
                  <a:pt x="63075" y="61778"/>
                </a:cubicBezTo>
                <a:cubicBezTo>
                  <a:pt x="59332" y="64716"/>
                  <a:pt x="54709" y="66289"/>
                  <a:pt x="49992" y="67206"/>
                </a:cubicBezTo>
                <a:cubicBezTo>
                  <a:pt x="55177" y="63912"/>
                  <a:pt x="59519" y="59251"/>
                  <a:pt x="62607" y="53898"/>
                </a:cubicBezTo>
                <a:cubicBezTo>
                  <a:pt x="63262" y="53617"/>
                  <a:pt x="63899" y="53337"/>
                  <a:pt x="64516" y="53000"/>
                </a:cubicBezTo>
                <a:cubicBezTo>
                  <a:pt x="66687" y="51839"/>
                  <a:pt x="68634" y="50248"/>
                  <a:pt x="70150" y="48302"/>
                </a:cubicBezTo>
                <a:close/>
                <a:moveTo>
                  <a:pt x="40859" y="67299"/>
                </a:moveTo>
                <a:cubicBezTo>
                  <a:pt x="41008" y="67318"/>
                  <a:pt x="41158" y="67318"/>
                  <a:pt x="41308" y="67337"/>
                </a:cubicBezTo>
                <a:cubicBezTo>
                  <a:pt x="40877" y="67468"/>
                  <a:pt x="40447" y="67599"/>
                  <a:pt x="40016" y="67711"/>
                </a:cubicBezTo>
                <a:cubicBezTo>
                  <a:pt x="40297" y="67580"/>
                  <a:pt x="40578" y="67449"/>
                  <a:pt x="40859" y="67299"/>
                </a:cubicBezTo>
                <a:close/>
                <a:moveTo>
                  <a:pt x="11698" y="39767"/>
                </a:moveTo>
                <a:cubicBezTo>
                  <a:pt x="11754" y="40778"/>
                  <a:pt x="11979" y="41770"/>
                  <a:pt x="12391" y="42724"/>
                </a:cubicBezTo>
                <a:cubicBezTo>
                  <a:pt x="12990" y="44184"/>
                  <a:pt x="13944" y="45382"/>
                  <a:pt x="15273" y="46243"/>
                </a:cubicBezTo>
                <a:cubicBezTo>
                  <a:pt x="15779" y="46561"/>
                  <a:pt x="16321" y="46823"/>
                  <a:pt x="16883" y="47067"/>
                </a:cubicBezTo>
                <a:cubicBezTo>
                  <a:pt x="17033" y="49238"/>
                  <a:pt x="17519" y="51371"/>
                  <a:pt x="18474" y="53337"/>
                </a:cubicBezTo>
                <a:cubicBezTo>
                  <a:pt x="18848" y="54104"/>
                  <a:pt x="19335" y="54853"/>
                  <a:pt x="19859" y="55545"/>
                </a:cubicBezTo>
                <a:cubicBezTo>
                  <a:pt x="19896" y="55863"/>
                  <a:pt x="19934" y="56182"/>
                  <a:pt x="19990" y="56481"/>
                </a:cubicBezTo>
                <a:cubicBezTo>
                  <a:pt x="20439" y="59270"/>
                  <a:pt x="21749" y="61890"/>
                  <a:pt x="23546" y="64080"/>
                </a:cubicBezTo>
                <a:cubicBezTo>
                  <a:pt x="24800" y="65615"/>
                  <a:pt x="26391" y="66850"/>
                  <a:pt x="28113" y="67823"/>
                </a:cubicBezTo>
                <a:cubicBezTo>
                  <a:pt x="27888" y="67786"/>
                  <a:pt x="27645" y="67730"/>
                  <a:pt x="27420" y="67674"/>
                </a:cubicBezTo>
                <a:cubicBezTo>
                  <a:pt x="24351" y="66906"/>
                  <a:pt x="21805" y="65821"/>
                  <a:pt x="19091" y="64192"/>
                </a:cubicBezTo>
                <a:cubicBezTo>
                  <a:pt x="14468" y="61441"/>
                  <a:pt x="10519" y="57642"/>
                  <a:pt x="7749" y="53037"/>
                </a:cubicBezTo>
                <a:cubicBezTo>
                  <a:pt x="7599" y="51072"/>
                  <a:pt x="7787" y="49069"/>
                  <a:pt x="8273" y="47142"/>
                </a:cubicBezTo>
                <a:cubicBezTo>
                  <a:pt x="8947" y="44503"/>
                  <a:pt x="10107" y="41995"/>
                  <a:pt x="11698" y="39767"/>
                </a:cubicBezTo>
                <a:close/>
                <a:moveTo>
                  <a:pt x="53723" y="0"/>
                </a:moveTo>
                <a:cubicBezTo>
                  <a:pt x="49841" y="0"/>
                  <a:pt x="45941" y="1120"/>
                  <a:pt x="42768" y="3307"/>
                </a:cubicBezTo>
                <a:cubicBezTo>
                  <a:pt x="42319" y="3607"/>
                  <a:pt x="41851" y="3963"/>
                  <a:pt x="41364" y="4337"/>
                </a:cubicBezTo>
                <a:cubicBezTo>
                  <a:pt x="40765" y="4243"/>
                  <a:pt x="40147" y="4150"/>
                  <a:pt x="39548" y="4075"/>
                </a:cubicBezTo>
                <a:cubicBezTo>
                  <a:pt x="38657" y="3980"/>
                  <a:pt x="37764" y="3934"/>
                  <a:pt x="36872" y="3934"/>
                </a:cubicBezTo>
                <a:cubicBezTo>
                  <a:pt x="31053" y="3934"/>
                  <a:pt x="25272" y="5887"/>
                  <a:pt x="20420" y="9035"/>
                </a:cubicBezTo>
                <a:cubicBezTo>
                  <a:pt x="14880" y="12610"/>
                  <a:pt x="10388" y="17607"/>
                  <a:pt x="6720" y="23053"/>
                </a:cubicBezTo>
                <a:cubicBezTo>
                  <a:pt x="2920" y="28743"/>
                  <a:pt x="1" y="35388"/>
                  <a:pt x="487" y="42369"/>
                </a:cubicBezTo>
                <a:cubicBezTo>
                  <a:pt x="843" y="47441"/>
                  <a:pt x="2714" y="52214"/>
                  <a:pt x="5503" y="56406"/>
                </a:cubicBezTo>
                <a:cubicBezTo>
                  <a:pt x="6476" y="60655"/>
                  <a:pt x="8835" y="64567"/>
                  <a:pt x="12353" y="67262"/>
                </a:cubicBezTo>
                <a:cubicBezTo>
                  <a:pt x="15879" y="69970"/>
                  <a:pt x="20111" y="70895"/>
                  <a:pt x="24414" y="70895"/>
                </a:cubicBezTo>
                <a:cubicBezTo>
                  <a:pt x="24543" y="70895"/>
                  <a:pt x="24671" y="70894"/>
                  <a:pt x="24800" y="70893"/>
                </a:cubicBezTo>
                <a:cubicBezTo>
                  <a:pt x="27636" y="71786"/>
                  <a:pt x="30590" y="72236"/>
                  <a:pt x="33544" y="72236"/>
                </a:cubicBezTo>
                <a:cubicBezTo>
                  <a:pt x="36224" y="72236"/>
                  <a:pt x="38904" y="71865"/>
                  <a:pt x="41495" y="71117"/>
                </a:cubicBezTo>
                <a:cubicBezTo>
                  <a:pt x="41673" y="71120"/>
                  <a:pt x="41850" y="71121"/>
                  <a:pt x="42028" y="71121"/>
                </a:cubicBezTo>
                <a:cubicBezTo>
                  <a:pt x="44657" y="71121"/>
                  <a:pt x="47280" y="70864"/>
                  <a:pt x="49805" y="70444"/>
                </a:cubicBezTo>
                <a:cubicBezTo>
                  <a:pt x="55364" y="69545"/>
                  <a:pt x="60904" y="67355"/>
                  <a:pt x="65265" y="63724"/>
                </a:cubicBezTo>
                <a:cubicBezTo>
                  <a:pt x="67361" y="61984"/>
                  <a:pt x="69158" y="59813"/>
                  <a:pt x="70412" y="57379"/>
                </a:cubicBezTo>
                <a:cubicBezTo>
                  <a:pt x="72022" y="54254"/>
                  <a:pt x="72714" y="50735"/>
                  <a:pt x="72920" y="47235"/>
                </a:cubicBezTo>
                <a:cubicBezTo>
                  <a:pt x="72995" y="45831"/>
                  <a:pt x="72995" y="44428"/>
                  <a:pt x="72883" y="43005"/>
                </a:cubicBezTo>
                <a:cubicBezTo>
                  <a:pt x="73538" y="41040"/>
                  <a:pt x="73893" y="38962"/>
                  <a:pt x="74080" y="36904"/>
                </a:cubicBezTo>
                <a:lnTo>
                  <a:pt x="74099" y="36904"/>
                </a:lnTo>
                <a:cubicBezTo>
                  <a:pt x="74548" y="32168"/>
                  <a:pt x="74155" y="27396"/>
                  <a:pt x="72995" y="22791"/>
                </a:cubicBezTo>
                <a:cubicBezTo>
                  <a:pt x="73444" y="19273"/>
                  <a:pt x="72976" y="15660"/>
                  <a:pt x="71591" y="12310"/>
                </a:cubicBezTo>
                <a:cubicBezTo>
                  <a:pt x="69326" y="6882"/>
                  <a:pt x="64928" y="2447"/>
                  <a:pt x="59220" y="781"/>
                </a:cubicBezTo>
                <a:cubicBezTo>
                  <a:pt x="57446" y="259"/>
                  <a:pt x="55587" y="0"/>
                  <a:pt x="5372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 name="Picture 1" descr="A logo with black letters&#10;&#10;Description automatically generated with medium confidence">
            <a:extLst>
              <a:ext uri="{FF2B5EF4-FFF2-40B4-BE49-F238E27FC236}">
                <a16:creationId xmlns:a16="http://schemas.microsoft.com/office/drawing/2014/main" id="{B06543F0-1E2F-FEB1-BE0F-C690BD6D963F}"/>
              </a:ext>
            </a:extLst>
          </p:cNvPr>
          <p:cNvPicPr>
            <a:picLocks noChangeAspect="1"/>
          </p:cNvPicPr>
          <p:nvPr/>
        </p:nvPicPr>
        <p:blipFill>
          <a:blip r:embed="rId8"/>
          <a:stretch>
            <a:fillRect/>
          </a:stretch>
        </p:blipFill>
        <p:spPr>
          <a:xfrm>
            <a:off x="1187255" y="1455571"/>
            <a:ext cx="3038099" cy="1023692"/>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34"/>
        <p:cNvGrpSpPr/>
        <p:nvPr/>
      </p:nvGrpSpPr>
      <p:grpSpPr>
        <a:xfrm>
          <a:off x="0" y="0"/>
          <a:ext cx="0" cy="0"/>
          <a:chOff x="0" y="0"/>
          <a:chExt cx="0" cy="0"/>
        </a:xfrm>
      </p:grpSpPr>
      <p:sp>
        <p:nvSpPr>
          <p:cNvPr id="435" name="Google Shape;435;p40"/>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Our evolution</a:t>
            </a:r>
            <a:endParaRPr/>
          </a:p>
        </p:txBody>
      </p:sp>
      <p:sp>
        <p:nvSpPr>
          <p:cNvPr id="436" name="Google Shape;436;p40"/>
          <p:cNvSpPr txBox="1"/>
          <p:nvPr/>
        </p:nvSpPr>
        <p:spPr>
          <a:xfrm flipH="1">
            <a:off x="580955" y="3060920"/>
            <a:ext cx="2139600" cy="5028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en" sz="2000" b="1" dirty="0">
                <a:solidFill>
                  <a:schemeClr val="dk1"/>
                </a:solidFill>
                <a:latin typeface="Syne"/>
                <a:ea typeface="Syne"/>
                <a:cs typeface="Syne"/>
                <a:sym typeface="Syne"/>
              </a:rPr>
              <a:t>Early</a:t>
            </a:r>
            <a:endParaRPr sz="2000" b="1" dirty="0">
              <a:solidFill>
                <a:schemeClr val="dk1"/>
              </a:solidFill>
              <a:latin typeface="Syne"/>
              <a:ea typeface="Syne"/>
              <a:cs typeface="Syne"/>
              <a:sym typeface="Syne"/>
            </a:endParaRPr>
          </a:p>
        </p:txBody>
      </p:sp>
      <p:sp>
        <p:nvSpPr>
          <p:cNvPr id="437" name="Google Shape;437;p40"/>
          <p:cNvSpPr txBox="1"/>
          <p:nvPr/>
        </p:nvSpPr>
        <p:spPr>
          <a:xfrm flipH="1">
            <a:off x="550917" y="3588106"/>
            <a:ext cx="2143200" cy="820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Clr>
                <a:schemeClr val="lt1"/>
              </a:buClr>
              <a:buSzPts val="1100"/>
              <a:buFont typeface="Arial"/>
              <a:buNone/>
            </a:pPr>
            <a:r>
              <a:rPr lang="en-US" b="0" i="0" dirty="0">
                <a:solidFill>
                  <a:schemeClr val="bg2">
                    <a:lumMod val="20000"/>
                    <a:lumOff val="80000"/>
                  </a:schemeClr>
                </a:solidFill>
                <a:effectLst/>
                <a:latin typeface="Questrial" pitchFamily="2" charset="0"/>
                <a:ea typeface="Questrial" pitchFamily="2" charset="0"/>
                <a:cs typeface="Questrial" pitchFamily="2" charset="0"/>
              </a:rPr>
              <a:t>In the early days, lifestyle retail companies were primarily focused on selling products. </a:t>
            </a:r>
            <a:endParaRPr dirty="0">
              <a:solidFill>
                <a:schemeClr val="bg2">
                  <a:lumMod val="20000"/>
                  <a:lumOff val="80000"/>
                </a:schemeClr>
              </a:solidFill>
              <a:latin typeface="Questrial" pitchFamily="2" charset="0"/>
              <a:ea typeface="Questrial" pitchFamily="2" charset="0"/>
              <a:cs typeface="Questrial" pitchFamily="2" charset="0"/>
              <a:sym typeface="Questrial"/>
            </a:endParaRPr>
          </a:p>
        </p:txBody>
      </p:sp>
      <p:sp>
        <p:nvSpPr>
          <p:cNvPr id="438" name="Google Shape;438;p40"/>
          <p:cNvSpPr txBox="1"/>
          <p:nvPr/>
        </p:nvSpPr>
        <p:spPr>
          <a:xfrm flipH="1">
            <a:off x="3233817" y="3036531"/>
            <a:ext cx="2139600" cy="5028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en" sz="2000" b="1" dirty="0">
                <a:solidFill>
                  <a:schemeClr val="dk1"/>
                </a:solidFill>
                <a:latin typeface="Syne"/>
                <a:ea typeface="Syne"/>
                <a:cs typeface="Syne"/>
                <a:sym typeface="Syne"/>
              </a:rPr>
              <a:t>Experiential </a:t>
            </a:r>
            <a:endParaRPr sz="2000" b="1" dirty="0">
              <a:solidFill>
                <a:schemeClr val="dk1"/>
              </a:solidFill>
              <a:latin typeface="Syne"/>
              <a:ea typeface="Syne"/>
              <a:cs typeface="Syne"/>
              <a:sym typeface="Syne"/>
            </a:endParaRPr>
          </a:p>
        </p:txBody>
      </p:sp>
      <p:sp>
        <p:nvSpPr>
          <p:cNvPr id="439" name="Google Shape;439;p40"/>
          <p:cNvSpPr txBox="1"/>
          <p:nvPr/>
        </p:nvSpPr>
        <p:spPr>
          <a:xfrm flipH="1">
            <a:off x="3175540" y="3511469"/>
            <a:ext cx="2143200" cy="820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b="0" i="0" dirty="0">
                <a:solidFill>
                  <a:schemeClr val="bg2">
                    <a:lumMod val="20000"/>
                    <a:lumOff val="80000"/>
                  </a:schemeClr>
                </a:solidFill>
                <a:effectLst/>
                <a:latin typeface="Questrial" pitchFamily="2" charset="0"/>
                <a:ea typeface="Questrial" pitchFamily="2" charset="0"/>
                <a:cs typeface="Questrial" pitchFamily="2" charset="0"/>
              </a:rPr>
              <a:t>As consumers became more affluent and sophisticated consumers demanded a positive and engaging shopping experience.</a:t>
            </a:r>
            <a:endParaRPr dirty="0">
              <a:solidFill>
                <a:schemeClr val="bg2">
                  <a:lumMod val="20000"/>
                  <a:lumOff val="80000"/>
                </a:schemeClr>
              </a:solidFill>
              <a:latin typeface="Questrial" pitchFamily="2" charset="0"/>
              <a:ea typeface="Questrial" pitchFamily="2" charset="0"/>
              <a:cs typeface="Questrial" pitchFamily="2" charset="0"/>
              <a:sym typeface="Questrial"/>
            </a:endParaRPr>
          </a:p>
        </p:txBody>
      </p:sp>
      <p:sp>
        <p:nvSpPr>
          <p:cNvPr id="440" name="Google Shape;440;p40"/>
          <p:cNvSpPr txBox="1"/>
          <p:nvPr/>
        </p:nvSpPr>
        <p:spPr>
          <a:xfrm flipH="1">
            <a:off x="5431256" y="2995432"/>
            <a:ext cx="3657613" cy="5028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en-IN" sz="2000" b="1" dirty="0">
                <a:solidFill>
                  <a:schemeClr val="tx1"/>
                </a:solidFill>
                <a:latin typeface="Syne" panose="020B0604020202020204" charset="0"/>
                <a:ea typeface="Questrial" pitchFamily="2" charset="0"/>
                <a:cs typeface="Questrial" pitchFamily="2" charset="0"/>
              </a:rPr>
              <a:t>I</a:t>
            </a:r>
            <a:r>
              <a:rPr lang="en-IN" sz="2000" b="1" i="0" dirty="0">
                <a:solidFill>
                  <a:schemeClr val="tx1"/>
                </a:solidFill>
                <a:effectLst/>
                <a:latin typeface="Syne" panose="020B0604020202020204" charset="0"/>
                <a:ea typeface="Questrial" pitchFamily="2" charset="0"/>
                <a:cs typeface="Questrial" pitchFamily="2" charset="0"/>
              </a:rPr>
              <a:t>ncreasing competition</a:t>
            </a:r>
            <a:endParaRPr sz="2000" b="1" dirty="0">
              <a:solidFill>
                <a:schemeClr val="tx1"/>
              </a:solidFill>
              <a:latin typeface="Syne" panose="020B0604020202020204" charset="0"/>
              <a:ea typeface="Questrial" pitchFamily="2" charset="0"/>
              <a:cs typeface="Questrial" pitchFamily="2" charset="0"/>
              <a:sym typeface="Syne"/>
            </a:endParaRPr>
          </a:p>
        </p:txBody>
      </p:sp>
      <p:sp>
        <p:nvSpPr>
          <p:cNvPr id="441" name="Google Shape;441;p40"/>
          <p:cNvSpPr txBox="1"/>
          <p:nvPr/>
        </p:nvSpPr>
        <p:spPr>
          <a:xfrm flipH="1">
            <a:off x="5832002" y="3390444"/>
            <a:ext cx="2365913" cy="820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Clr>
                <a:schemeClr val="lt1"/>
              </a:buClr>
              <a:buSzPts val="1100"/>
              <a:buFont typeface="Arial"/>
              <a:buNone/>
            </a:pPr>
            <a:r>
              <a:rPr lang="en-US" dirty="0">
                <a:solidFill>
                  <a:schemeClr val="bg2">
                    <a:lumMod val="20000"/>
                    <a:lumOff val="80000"/>
                  </a:schemeClr>
                </a:solidFill>
                <a:latin typeface="Questrial" pitchFamily="2" charset="0"/>
                <a:ea typeface="Questrial" pitchFamily="2" charset="0"/>
                <a:cs typeface="Questrial" pitchFamily="2" charset="0"/>
              </a:rPr>
              <a:t>L</a:t>
            </a:r>
            <a:r>
              <a:rPr lang="en-US" b="0" i="0" dirty="0">
                <a:solidFill>
                  <a:schemeClr val="bg2">
                    <a:lumMod val="20000"/>
                    <a:lumOff val="80000"/>
                  </a:schemeClr>
                </a:solidFill>
                <a:effectLst/>
                <a:latin typeface="Questrial" pitchFamily="2" charset="0"/>
                <a:ea typeface="Questrial" pitchFamily="2" charset="0"/>
                <a:cs typeface="Questrial" pitchFamily="2" charset="0"/>
              </a:rPr>
              <a:t>ifestyle retail have also begun to integrate their online and offline channels so that consumers can have a seamless shopping experience regardless of how they choose to shop</a:t>
            </a:r>
            <a:r>
              <a:rPr lang="en-US" sz="1200" b="0" i="0" dirty="0">
                <a:solidFill>
                  <a:schemeClr val="bg2">
                    <a:lumMod val="20000"/>
                    <a:lumOff val="80000"/>
                  </a:schemeClr>
                </a:solidFill>
                <a:effectLst/>
                <a:latin typeface="Google Sans"/>
              </a:rPr>
              <a:t>.</a:t>
            </a:r>
            <a:endParaRPr sz="1200" dirty="0">
              <a:solidFill>
                <a:schemeClr val="bg2">
                  <a:lumMod val="20000"/>
                  <a:lumOff val="80000"/>
                </a:schemeClr>
              </a:solidFill>
              <a:latin typeface="Questrial"/>
              <a:ea typeface="Questrial"/>
              <a:cs typeface="Questrial"/>
              <a:sym typeface="Questrial"/>
            </a:endParaRPr>
          </a:p>
        </p:txBody>
      </p:sp>
      <p:cxnSp>
        <p:nvCxnSpPr>
          <p:cNvPr id="442" name="Google Shape;442;p40"/>
          <p:cNvCxnSpPr>
            <a:cxnSpLocks/>
          </p:cNvCxnSpPr>
          <p:nvPr/>
        </p:nvCxnSpPr>
        <p:spPr>
          <a:xfrm flipV="1">
            <a:off x="1928446" y="2513997"/>
            <a:ext cx="2179435" cy="325739"/>
          </a:xfrm>
          <a:prstGeom prst="curvedConnector3">
            <a:avLst>
              <a:gd name="adj1" fmla="val 50000"/>
            </a:avLst>
          </a:prstGeom>
          <a:noFill/>
          <a:ln w="19050" cap="flat" cmpd="sng">
            <a:solidFill>
              <a:schemeClr val="dk1"/>
            </a:solidFill>
            <a:prstDash val="solid"/>
            <a:round/>
            <a:headEnd type="none" w="med" len="med"/>
            <a:tailEnd type="none" w="med" len="med"/>
          </a:ln>
        </p:spPr>
      </p:cxnSp>
      <p:cxnSp>
        <p:nvCxnSpPr>
          <p:cNvPr id="445" name="Google Shape;445;p40"/>
          <p:cNvCxnSpPr>
            <a:cxnSpLocks/>
          </p:cNvCxnSpPr>
          <p:nvPr/>
        </p:nvCxnSpPr>
        <p:spPr>
          <a:xfrm rot="5400000" flipH="1" flipV="1">
            <a:off x="5623389" y="1591109"/>
            <a:ext cx="85592" cy="2040775"/>
          </a:xfrm>
          <a:prstGeom prst="curvedConnector2">
            <a:avLst/>
          </a:prstGeom>
          <a:noFill/>
          <a:ln w="19050" cap="flat" cmpd="sng">
            <a:solidFill>
              <a:schemeClr val="dk1"/>
            </a:solidFill>
            <a:prstDash val="solid"/>
            <a:round/>
            <a:headEnd type="none" w="med" len="med"/>
            <a:tailEnd type="none" w="med" len="med"/>
          </a:ln>
        </p:spPr>
      </p:cxnSp>
      <p:cxnSp>
        <p:nvCxnSpPr>
          <p:cNvPr id="447" name="Google Shape;447;p40"/>
          <p:cNvCxnSpPr>
            <a:cxnSpLocks/>
          </p:cNvCxnSpPr>
          <p:nvPr/>
        </p:nvCxnSpPr>
        <p:spPr>
          <a:xfrm rot="-5400000">
            <a:off x="8167492" y="1183152"/>
            <a:ext cx="308700" cy="2487600"/>
          </a:xfrm>
          <a:prstGeom prst="curvedConnector4">
            <a:avLst>
              <a:gd name="adj1" fmla="val -77138"/>
              <a:gd name="adj2" fmla="val 59967"/>
            </a:avLst>
          </a:prstGeom>
          <a:noFill/>
          <a:ln w="19050" cap="flat" cmpd="sng">
            <a:solidFill>
              <a:schemeClr val="dk1"/>
            </a:solidFill>
            <a:prstDash val="solid"/>
            <a:round/>
            <a:headEnd type="none" w="med" len="med"/>
            <a:tailEnd type="none" w="med" len="med"/>
          </a:ln>
        </p:spPr>
      </p:cxnSp>
      <p:pic>
        <p:nvPicPr>
          <p:cNvPr id="448" name="Google Shape;448;p40"/>
          <p:cNvPicPr preferRelativeResize="0"/>
          <p:nvPr/>
        </p:nvPicPr>
        <p:blipFill>
          <a:blip r:embed="rId3">
            <a:alphaModFix/>
          </a:blip>
          <a:stretch>
            <a:fillRect/>
          </a:stretch>
        </p:blipFill>
        <p:spPr>
          <a:xfrm rot="-7633483">
            <a:off x="6659325" y="2200147"/>
            <a:ext cx="892789" cy="777341"/>
          </a:xfrm>
          <a:prstGeom prst="rect">
            <a:avLst/>
          </a:prstGeom>
          <a:noFill/>
          <a:ln>
            <a:noFill/>
          </a:ln>
        </p:spPr>
      </p:pic>
      <p:pic>
        <p:nvPicPr>
          <p:cNvPr id="449" name="Google Shape;449;p40"/>
          <p:cNvPicPr preferRelativeResize="0"/>
          <p:nvPr/>
        </p:nvPicPr>
        <p:blipFill>
          <a:blip r:embed="rId3">
            <a:alphaModFix/>
          </a:blip>
          <a:stretch>
            <a:fillRect/>
          </a:stretch>
        </p:blipFill>
        <p:spPr>
          <a:xfrm rot="-7633483">
            <a:off x="3857223" y="2284283"/>
            <a:ext cx="892789" cy="777341"/>
          </a:xfrm>
          <a:prstGeom prst="rect">
            <a:avLst/>
          </a:prstGeom>
          <a:noFill/>
          <a:ln>
            <a:noFill/>
          </a:ln>
        </p:spPr>
      </p:pic>
      <p:pic>
        <p:nvPicPr>
          <p:cNvPr id="450" name="Google Shape;450;p40"/>
          <p:cNvPicPr preferRelativeResize="0"/>
          <p:nvPr/>
        </p:nvPicPr>
        <p:blipFill>
          <a:blip r:embed="rId3">
            <a:alphaModFix/>
          </a:blip>
          <a:stretch>
            <a:fillRect/>
          </a:stretch>
        </p:blipFill>
        <p:spPr>
          <a:xfrm rot="-7633483">
            <a:off x="1121506" y="2390128"/>
            <a:ext cx="892789" cy="777341"/>
          </a:xfrm>
          <a:prstGeom prst="rect">
            <a:avLst/>
          </a:prstGeom>
          <a:noFill/>
          <a:ln>
            <a:noFill/>
          </a:ln>
        </p:spPr>
      </p:pic>
      <p:sp>
        <p:nvSpPr>
          <p:cNvPr id="443" name="Google Shape;443;p40"/>
          <p:cNvSpPr/>
          <p:nvPr/>
        </p:nvSpPr>
        <p:spPr>
          <a:xfrm>
            <a:off x="1539425" y="1993375"/>
            <a:ext cx="991800" cy="389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800" b="1" dirty="0">
              <a:solidFill>
                <a:schemeClr val="dk1"/>
              </a:solidFill>
              <a:latin typeface="Syne"/>
              <a:ea typeface="Syne"/>
              <a:cs typeface="Syne"/>
              <a:sym typeface="Syne"/>
            </a:endParaRPr>
          </a:p>
        </p:txBody>
      </p:sp>
      <p:sp>
        <p:nvSpPr>
          <p:cNvPr id="5" name="TextBox 4">
            <a:extLst>
              <a:ext uri="{FF2B5EF4-FFF2-40B4-BE49-F238E27FC236}">
                <a16:creationId xmlns:a16="http://schemas.microsoft.com/office/drawing/2014/main" id="{A8B412D6-F50F-3DCD-DA8D-D40312E23507}"/>
              </a:ext>
            </a:extLst>
          </p:cNvPr>
          <p:cNvSpPr txBox="1"/>
          <p:nvPr/>
        </p:nvSpPr>
        <p:spPr>
          <a:xfrm>
            <a:off x="699683" y="725296"/>
            <a:ext cx="7869886" cy="954107"/>
          </a:xfrm>
          <a:prstGeom prst="rect">
            <a:avLst/>
          </a:prstGeom>
          <a:noFill/>
        </p:spPr>
        <p:txBody>
          <a:bodyPr wrap="square">
            <a:spAutoFit/>
          </a:bodyPr>
          <a:lstStyle/>
          <a:p>
            <a:pPr algn="ctr"/>
            <a:br>
              <a:rPr lang="en-US" b="0" i="0" dirty="0">
                <a:solidFill>
                  <a:schemeClr val="bg2">
                    <a:lumMod val="20000"/>
                    <a:lumOff val="80000"/>
                  </a:schemeClr>
                </a:solidFill>
                <a:effectLst/>
                <a:latin typeface="Questrial" pitchFamily="2" charset="0"/>
                <a:ea typeface="Questrial" pitchFamily="2" charset="0"/>
                <a:cs typeface="Questrial" pitchFamily="2" charset="0"/>
              </a:rPr>
            </a:br>
            <a:endParaRPr lang="en-US" b="0" i="0" dirty="0">
              <a:solidFill>
                <a:schemeClr val="bg2">
                  <a:lumMod val="20000"/>
                  <a:lumOff val="80000"/>
                </a:schemeClr>
              </a:solidFill>
              <a:effectLst/>
              <a:latin typeface="Questrial" pitchFamily="2" charset="0"/>
              <a:ea typeface="Questrial" pitchFamily="2" charset="0"/>
              <a:cs typeface="Questrial" pitchFamily="2" charset="0"/>
            </a:endParaRPr>
          </a:p>
          <a:p>
            <a:pPr algn="ctr" rtl="0"/>
            <a:r>
              <a:rPr lang="en-US" b="0" i="0" dirty="0">
                <a:solidFill>
                  <a:schemeClr val="bg2">
                    <a:lumMod val="20000"/>
                    <a:lumOff val="80000"/>
                  </a:schemeClr>
                </a:solidFill>
                <a:effectLst/>
                <a:latin typeface="Questrial" pitchFamily="2" charset="0"/>
                <a:ea typeface="Questrial" pitchFamily="2" charset="0"/>
                <a:cs typeface="Questrial" pitchFamily="2" charset="0"/>
              </a:rPr>
              <a:t>Lifestyle retail companies have evolved significantly over the years, in response to changing consumer needs and preferences.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14"/>
        <p:cNvGrpSpPr/>
        <p:nvPr/>
      </p:nvGrpSpPr>
      <p:grpSpPr>
        <a:xfrm>
          <a:off x="0" y="0"/>
          <a:ext cx="0" cy="0"/>
          <a:chOff x="0" y="0"/>
          <a:chExt cx="0" cy="0"/>
        </a:xfrm>
      </p:grpSpPr>
      <p:pic>
        <p:nvPicPr>
          <p:cNvPr id="415" name="Google Shape;415;p38"/>
          <p:cNvPicPr preferRelativeResize="0"/>
          <p:nvPr/>
        </p:nvPicPr>
        <p:blipFill>
          <a:blip r:embed="rId3">
            <a:alphaModFix/>
          </a:blip>
          <a:stretch>
            <a:fillRect/>
          </a:stretch>
        </p:blipFill>
        <p:spPr>
          <a:xfrm rot="-7633464">
            <a:off x="3732227" y="1019621"/>
            <a:ext cx="1697751" cy="1478207"/>
          </a:xfrm>
          <a:prstGeom prst="rect">
            <a:avLst/>
          </a:prstGeom>
          <a:noFill/>
          <a:ln>
            <a:noFill/>
          </a:ln>
        </p:spPr>
      </p:pic>
      <p:sp>
        <p:nvSpPr>
          <p:cNvPr id="416" name="Google Shape;416;p38"/>
          <p:cNvSpPr txBox="1">
            <a:spLocks noGrp="1"/>
          </p:cNvSpPr>
          <p:nvPr>
            <p:ph type="title"/>
          </p:nvPr>
        </p:nvSpPr>
        <p:spPr>
          <a:xfrm>
            <a:off x="2005900" y="3449925"/>
            <a:ext cx="5150400" cy="841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IN" sz="6000" dirty="0"/>
              <a:t>WHY LIFESTYLE</a:t>
            </a:r>
          </a:p>
        </p:txBody>
      </p:sp>
      <p:sp>
        <p:nvSpPr>
          <p:cNvPr id="418" name="Google Shape;418;p38"/>
          <p:cNvSpPr txBox="1">
            <a:spLocks noGrp="1"/>
          </p:cNvSpPr>
          <p:nvPr>
            <p:ph type="title" idx="2"/>
          </p:nvPr>
        </p:nvSpPr>
        <p:spPr>
          <a:xfrm>
            <a:off x="3904150" y="1272675"/>
            <a:ext cx="1353900" cy="84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03</a:t>
            </a:r>
            <a:endParaRPr dirty="0"/>
          </a:p>
        </p:txBody>
      </p:sp>
      <p:pic>
        <p:nvPicPr>
          <p:cNvPr id="419" name="Google Shape;419;p38"/>
          <p:cNvPicPr preferRelativeResize="0"/>
          <p:nvPr/>
        </p:nvPicPr>
        <p:blipFill>
          <a:blip r:embed="rId4">
            <a:alphaModFix/>
          </a:blip>
          <a:stretch>
            <a:fillRect/>
          </a:stretch>
        </p:blipFill>
        <p:spPr>
          <a:xfrm>
            <a:off x="7107650" y="1850975"/>
            <a:ext cx="550899" cy="754200"/>
          </a:xfrm>
          <a:prstGeom prst="rect">
            <a:avLst/>
          </a:prstGeom>
          <a:noFill/>
          <a:ln>
            <a:noFill/>
          </a:ln>
        </p:spPr>
      </p:pic>
    </p:spTree>
    <p:extLst>
      <p:ext uri="{BB962C8B-B14F-4D97-AF65-F5344CB8AC3E}">
        <p14:creationId xmlns:p14="http://schemas.microsoft.com/office/powerpoint/2010/main" val="26744414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54"/>
        <p:cNvGrpSpPr/>
        <p:nvPr/>
      </p:nvGrpSpPr>
      <p:grpSpPr>
        <a:xfrm>
          <a:off x="0" y="0"/>
          <a:ext cx="0" cy="0"/>
          <a:chOff x="0" y="0"/>
          <a:chExt cx="0" cy="0"/>
        </a:xfrm>
      </p:grpSpPr>
      <p:pic>
        <p:nvPicPr>
          <p:cNvPr id="7" name="Picture 6" descr="A person handing a bag to another person&#10;&#10;Description automatically generated">
            <a:extLst>
              <a:ext uri="{FF2B5EF4-FFF2-40B4-BE49-F238E27FC236}">
                <a16:creationId xmlns:a16="http://schemas.microsoft.com/office/drawing/2014/main" id="{1B21E7A5-6C08-7CC8-BB95-AAA51A0F2AE1}"/>
              </a:ext>
            </a:extLst>
          </p:cNvPr>
          <p:cNvPicPr>
            <a:picLocks noChangeAspect="1"/>
          </p:cNvPicPr>
          <p:nvPr/>
        </p:nvPicPr>
        <p:blipFill>
          <a:blip r:embed="rId3"/>
          <a:stretch>
            <a:fillRect/>
          </a:stretch>
        </p:blipFill>
        <p:spPr>
          <a:xfrm>
            <a:off x="4154575" y="2408157"/>
            <a:ext cx="4051057" cy="2132135"/>
          </a:xfrm>
          <a:prstGeom prst="rect">
            <a:avLst/>
          </a:prstGeom>
        </p:spPr>
      </p:pic>
      <p:sp>
        <p:nvSpPr>
          <p:cNvPr id="4" name="Google Shape;426;p39">
            <a:extLst>
              <a:ext uri="{FF2B5EF4-FFF2-40B4-BE49-F238E27FC236}">
                <a16:creationId xmlns:a16="http://schemas.microsoft.com/office/drawing/2014/main" id="{051D082B-8D6C-5118-FE04-CC45516865AC}"/>
              </a:ext>
            </a:extLst>
          </p:cNvPr>
          <p:cNvSpPr txBox="1">
            <a:spLocks/>
          </p:cNvSpPr>
          <p:nvPr/>
        </p:nvSpPr>
        <p:spPr>
          <a:xfrm>
            <a:off x="818105" y="603208"/>
            <a:ext cx="7048079" cy="1968542"/>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dirty="0">
                <a:solidFill>
                  <a:srgbClr val="F7829E"/>
                </a:solidFill>
                <a:latin typeface="Questrial" pitchFamily="2" charset="0"/>
                <a:ea typeface="Questrial" pitchFamily="2" charset="0"/>
                <a:cs typeface="Questrial" pitchFamily="2" charset="0"/>
              </a:rPr>
              <a:t>As students, we frequently visit Neeladri Road to shop. As Lifestyle is a one-stop shop for various utilities, we have previously visited this store and done shopping from there multiple times. We faced both good and bad experiences while shopping, so we decided to focus on this in our research and analysis.</a:t>
            </a:r>
          </a:p>
          <a:p>
            <a:endParaRPr lang="en-US" dirty="0">
              <a:solidFill>
                <a:srgbClr val="F7829E"/>
              </a:solidFill>
              <a:latin typeface="Questrial" pitchFamily="2" charset="0"/>
              <a:ea typeface="Questrial" pitchFamily="2" charset="0"/>
              <a:cs typeface="Questrial" pitchFamily="2" charset="0"/>
            </a:endParaRPr>
          </a:p>
          <a:p>
            <a:r>
              <a:rPr lang="en-US" dirty="0">
                <a:solidFill>
                  <a:srgbClr val="F7829E"/>
                </a:solidFill>
                <a:latin typeface="Questrial" pitchFamily="2" charset="0"/>
                <a:ea typeface="Questrial" pitchFamily="2" charset="0"/>
                <a:cs typeface="Questrial" pitchFamily="2" charset="0"/>
              </a:rPr>
              <a:t>In various corporate contexts, the principles and techniques utilized in lifestyle retail are frequently transferable. Studying a lifestyle retail store can aid in your comprehension of more general business ideas.</a:t>
            </a:r>
          </a:p>
        </p:txBody>
      </p:sp>
      <p:sp>
        <p:nvSpPr>
          <p:cNvPr id="9" name="TextBox 8">
            <a:extLst>
              <a:ext uri="{FF2B5EF4-FFF2-40B4-BE49-F238E27FC236}">
                <a16:creationId xmlns:a16="http://schemas.microsoft.com/office/drawing/2014/main" id="{4287885B-1F3C-8A28-53D2-95A5A645CFBD}"/>
              </a:ext>
            </a:extLst>
          </p:cNvPr>
          <p:cNvSpPr txBox="1"/>
          <p:nvPr/>
        </p:nvSpPr>
        <p:spPr>
          <a:xfrm>
            <a:off x="818105" y="2803823"/>
            <a:ext cx="3103684" cy="1600438"/>
          </a:xfrm>
          <a:prstGeom prst="rect">
            <a:avLst/>
          </a:prstGeom>
          <a:noFill/>
        </p:spPr>
        <p:txBody>
          <a:bodyPr wrap="square">
            <a:spAutoFit/>
          </a:bodyPr>
          <a:lstStyle/>
          <a:p>
            <a:r>
              <a:rPr lang="en-US" dirty="0">
                <a:solidFill>
                  <a:srgbClr val="FF9400"/>
                </a:solidFill>
                <a:latin typeface="Questrial" pitchFamily="2" charset="0"/>
                <a:ea typeface="Questrial" pitchFamily="2" charset="0"/>
                <a:cs typeface="Questrial" pitchFamily="2" charset="0"/>
              </a:rPr>
              <a:t>In conclusion, Lifestyle retail establishments play a significant role in contemporary consumer culture. They are a pertinent and relatable subject for study because they cater to a wide range of consumer demands and tastes.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14"/>
        <p:cNvGrpSpPr/>
        <p:nvPr/>
      </p:nvGrpSpPr>
      <p:grpSpPr>
        <a:xfrm>
          <a:off x="0" y="0"/>
          <a:ext cx="0" cy="0"/>
          <a:chOff x="0" y="0"/>
          <a:chExt cx="0" cy="0"/>
        </a:xfrm>
      </p:grpSpPr>
      <p:pic>
        <p:nvPicPr>
          <p:cNvPr id="415" name="Google Shape;415;p38"/>
          <p:cNvPicPr preferRelativeResize="0"/>
          <p:nvPr/>
        </p:nvPicPr>
        <p:blipFill>
          <a:blip r:embed="rId3">
            <a:alphaModFix/>
          </a:blip>
          <a:stretch>
            <a:fillRect/>
          </a:stretch>
        </p:blipFill>
        <p:spPr>
          <a:xfrm rot="-7633464">
            <a:off x="3732227" y="1019621"/>
            <a:ext cx="1697751" cy="1478207"/>
          </a:xfrm>
          <a:prstGeom prst="rect">
            <a:avLst/>
          </a:prstGeom>
          <a:noFill/>
          <a:ln>
            <a:noFill/>
          </a:ln>
        </p:spPr>
      </p:pic>
      <p:sp>
        <p:nvSpPr>
          <p:cNvPr id="416" name="Google Shape;416;p38"/>
          <p:cNvSpPr txBox="1">
            <a:spLocks noGrp="1"/>
          </p:cNvSpPr>
          <p:nvPr>
            <p:ph type="title"/>
          </p:nvPr>
        </p:nvSpPr>
        <p:spPr>
          <a:xfrm>
            <a:off x="1750535" y="3241693"/>
            <a:ext cx="5908014" cy="841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IN" sz="4400" dirty="0"/>
              <a:t>PROBLEM STATEMENT 1</a:t>
            </a:r>
          </a:p>
        </p:txBody>
      </p:sp>
      <p:sp>
        <p:nvSpPr>
          <p:cNvPr id="418" name="Google Shape;418;p38"/>
          <p:cNvSpPr txBox="1">
            <a:spLocks noGrp="1"/>
          </p:cNvSpPr>
          <p:nvPr>
            <p:ph type="title" idx="2"/>
          </p:nvPr>
        </p:nvSpPr>
        <p:spPr>
          <a:xfrm>
            <a:off x="3904150" y="1272675"/>
            <a:ext cx="1353900" cy="84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04</a:t>
            </a:r>
            <a:endParaRPr dirty="0"/>
          </a:p>
        </p:txBody>
      </p:sp>
      <p:pic>
        <p:nvPicPr>
          <p:cNvPr id="419" name="Google Shape;419;p38"/>
          <p:cNvPicPr preferRelativeResize="0"/>
          <p:nvPr/>
        </p:nvPicPr>
        <p:blipFill>
          <a:blip r:embed="rId4">
            <a:alphaModFix/>
          </a:blip>
          <a:stretch>
            <a:fillRect/>
          </a:stretch>
        </p:blipFill>
        <p:spPr>
          <a:xfrm>
            <a:off x="7107650" y="1850975"/>
            <a:ext cx="550899" cy="754200"/>
          </a:xfrm>
          <a:prstGeom prst="rect">
            <a:avLst/>
          </a:prstGeom>
          <a:noFill/>
          <a:ln>
            <a:noFill/>
          </a:ln>
        </p:spPr>
      </p:pic>
    </p:spTree>
    <p:extLst>
      <p:ext uri="{BB962C8B-B14F-4D97-AF65-F5344CB8AC3E}">
        <p14:creationId xmlns:p14="http://schemas.microsoft.com/office/powerpoint/2010/main" val="17186590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505"/>
        <p:cNvGrpSpPr/>
        <p:nvPr/>
      </p:nvGrpSpPr>
      <p:grpSpPr>
        <a:xfrm>
          <a:off x="0" y="0"/>
          <a:ext cx="0" cy="0"/>
          <a:chOff x="0" y="0"/>
          <a:chExt cx="0" cy="0"/>
        </a:xfrm>
      </p:grpSpPr>
      <p:sp>
        <p:nvSpPr>
          <p:cNvPr id="509" name="Google Shape;509;p43"/>
          <p:cNvSpPr txBox="1">
            <a:spLocks noGrp="1"/>
          </p:cNvSpPr>
          <p:nvPr>
            <p:ph type="title"/>
          </p:nvPr>
        </p:nvSpPr>
        <p:spPr>
          <a:xfrm>
            <a:off x="720000" y="619196"/>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PROBLEM STATEMENT 1</a:t>
            </a:r>
            <a:endParaRPr dirty="0"/>
          </a:p>
        </p:txBody>
      </p:sp>
      <p:sp>
        <p:nvSpPr>
          <p:cNvPr id="14" name="TextBox 13">
            <a:extLst>
              <a:ext uri="{FF2B5EF4-FFF2-40B4-BE49-F238E27FC236}">
                <a16:creationId xmlns:a16="http://schemas.microsoft.com/office/drawing/2014/main" id="{EFC09E2F-5659-193D-DCCA-E9231A034A25}"/>
              </a:ext>
            </a:extLst>
          </p:cNvPr>
          <p:cNvSpPr txBox="1"/>
          <p:nvPr/>
        </p:nvSpPr>
        <p:spPr>
          <a:xfrm>
            <a:off x="1208313" y="1915887"/>
            <a:ext cx="7086601" cy="2022285"/>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ctr">
              <a:lnSpc>
                <a:spcPct val="107000"/>
              </a:lnSpc>
              <a:spcAft>
                <a:spcPts val="800"/>
              </a:spcAft>
            </a:pPr>
            <a:endParaRPr lang="en-IN"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90000"/>
              </a:lnSpc>
              <a:spcAft>
                <a:spcPts val="800"/>
              </a:spcAft>
              <a:tabLst>
                <a:tab pos="457200" algn="l"/>
              </a:tabLst>
            </a:pPr>
            <a:r>
              <a:rPr lang="en-IN" sz="2400" b="1" kern="100" dirty="0">
                <a:effectLst/>
                <a:latin typeface="Times New Roman" panose="02020603050405020304" pitchFamily="18" charset="0"/>
                <a:ea typeface="Calibri" panose="020F0502020204030204" pitchFamily="34" charset="0"/>
                <a:cs typeface="Times New Roman" panose="02020603050405020304" pitchFamily="18" charset="0"/>
              </a:rPr>
              <a:t>How might we resolve the issue of customer experience and customer satisfaction at Lifestyle?</a:t>
            </a:r>
          </a:p>
          <a:p>
            <a:pPr algn="ctr">
              <a:lnSpc>
                <a:spcPct val="90000"/>
              </a:lnSpc>
              <a:spcAft>
                <a:spcPts val="800"/>
              </a:spcAft>
              <a:tabLst>
                <a:tab pos="457200" algn="l"/>
              </a:tabLst>
            </a:pPr>
            <a:r>
              <a:rPr lang="en-IN" sz="2400" kern="100" dirty="0">
                <a:latin typeface="Times New Roman" panose="02020603050405020304" pitchFamily="18" charset="0"/>
                <a:ea typeface="Calibri" panose="020F0502020204030204" pitchFamily="34" charset="0"/>
                <a:cs typeface="Times New Roman" panose="02020603050405020304" pitchFamily="18" charset="0"/>
              </a:rPr>
              <a:t>(</a:t>
            </a:r>
            <a:r>
              <a:rPr lang="en-US" sz="2400" kern="100" dirty="0">
                <a:latin typeface="Times New Roman" panose="02020603050405020304" pitchFamily="18" charset="0"/>
                <a:ea typeface="Calibri" panose="020F0502020204030204" pitchFamily="34" charset="0"/>
                <a:cs typeface="Times New Roman" panose="02020603050405020304" pitchFamily="18" charset="0"/>
              </a:rPr>
              <a:t>Decrease the customers’ required time on the billing counter</a:t>
            </a:r>
            <a:r>
              <a:rPr lang="en-IN" sz="2400" kern="100" dirty="0">
                <a:latin typeface="Times New Roman" panose="02020603050405020304" pitchFamily="18" charset="0"/>
                <a:ea typeface="Calibri" panose="020F0502020204030204" pitchFamily="34" charset="0"/>
                <a:cs typeface="Times New Roman" panose="02020603050405020304" pitchFamily="18" charset="0"/>
              </a:rPr>
              <a:t>)</a:t>
            </a:r>
            <a:endParaRPr lang="en-IN" sz="2400"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14"/>
        <p:cNvGrpSpPr/>
        <p:nvPr/>
      </p:nvGrpSpPr>
      <p:grpSpPr>
        <a:xfrm>
          <a:off x="0" y="0"/>
          <a:ext cx="0" cy="0"/>
          <a:chOff x="0" y="0"/>
          <a:chExt cx="0" cy="0"/>
        </a:xfrm>
      </p:grpSpPr>
      <p:pic>
        <p:nvPicPr>
          <p:cNvPr id="415" name="Google Shape;415;p38"/>
          <p:cNvPicPr preferRelativeResize="0"/>
          <p:nvPr/>
        </p:nvPicPr>
        <p:blipFill>
          <a:blip r:embed="rId3">
            <a:alphaModFix/>
          </a:blip>
          <a:stretch>
            <a:fillRect/>
          </a:stretch>
        </p:blipFill>
        <p:spPr>
          <a:xfrm rot="-7633464">
            <a:off x="3732227" y="1019621"/>
            <a:ext cx="1697751" cy="1478207"/>
          </a:xfrm>
          <a:prstGeom prst="rect">
            <a:avLst/>
          </a:prstGeom>
          <a:noFill/>
          <a:ln>
            <a:noFill/>
          </a:ln>
        </p:spPr>
      </p:pic>
      <p:sp>
        <p:nvSpPr>
          <p:cNvPr id="416" name="Google Shape;416;p38"/>
          <p:cNvSpPr txBox="1">
            <a:spLocks noGrp="1"/>
          </p:cNvSpPr>
          <p:nvPr>
            <p:ph type="title"/>
          </p:nvPr>
        </p:nvSpPr>
        <p:spPr>
          <a:xfrm>
            <a:off x="1750535" y="3241693"/>
            <a:ext cx="5908014" cy="841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IN" sz="4400" dirty="0"/>
              <a:t>PROBLEM STATEMENT 2</a:t>
            </a:r>
          </a:p>
        </p:txBody>
      </p:sp>
      <p:sp>
        <p:nvSpPr>
          <p:cNvPr id="418" name="Google Shape;418;p38"/>
          <p:cNvSpPr txBox="1">
            <a:spLocks noGrp="1"/>
          </p:cNvSpPr>
          <p:nvPr>
            <p:ph type="title" idx="2"/>
          </p:nvPr>
        </p:nvSpPr>
        <p:spPr>
          <a:xfrm>
            <a:off x="3904150" y="1272675"/>
            <a:ext cx="1353900" cy="84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05</a:t>
            </a:r>
            <a:endParaRPr dirty="0"/>
          </a:p>
        </p:txBody>
      </p:sp>
      <p:pic>
        <p:nvPicPr>
          <p:cNvPr id="419" name="Google Shape;419;p38"/>
          <p:cNvPicPr preferRelativeResize="0"/>
          <p:nvPr/>
        </p:nvPicPr>
        <p:blipFill>
          <a:blip r:embed="rId4">
            <a:alphaModFix/>
          </a:blip>
          <a:stretch>
            <a:fillRect/>
          </a:stretch>
        </p:blipFill>
        <p:spPr>
          <a:xfrm>
            <a:off x="7107650" y="1850975"/>
            <a:ext cx="550899" cy="754200"/>
          </a:xfrm>
          <a:prstGeom prst="rect">
            <a:avLst/>
          </a:prstGeom>
          <a:noFill/>
          <a:ln>
            <a:noFill/>
          </a:ln>
        </p:spPr>
      </p:pic>
    </p:spTree>
    <p:extLst>
      <p:ext uri="{BB962C8B-B14F-4D97-AF65-F5344CB8AC3E}">
        <p14:creationId xmlns:p14="http://schemas.microsoft.com/office/powerpoint/2010/main" val="1243941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05"/>
        <p:cNvGrpSpPr/>
        <p:nvPr/>
      </p:nvGrpSpPr>
      <p:grpSpPr>
        <a:xfrm>
          <a:off x="0" y="0"/>
          <a:ext cx="0" cy="0"/>
          <a:chOff x="0" y="0"/>
          <a:chExt cx="0" cy="0"/>
        </a:xfrm>
      </p:grpSpPr>
      <p:sp>
        <p:nvSpPr>
          <p:cNvPr id="509" name="Google Shape;509;p43"/>
          <p:cNvSpPr txBox="1">
            <a:spLocks noGrp="1"/>
          </p:cNvSpPr>
          <p:nvPr>
            <p:ph type="title"/>
          </p:nvPr>
        </p:nvSpPr>
        <p:spPr>
          <a:xfrm>
            <a:off x="720000" y="619196"/>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PROBLEM STATEMENT 2</a:t>
            </a:r>
            <a:endParaRPr dirty="0"/>
          </a:p>
        </p:txBody>
      </p:sp>
      <p:sp>
        <p:nvSpPr>
          <p:cNvPr id="14" name="TextBox 13">
            <a:extLst>
              <a:ext uri="{FF2B5EF4-FFF2-40B4-BE49-F238E27FC236}">
                <a16:creationId xmlns:a16="http://schemas.microsoft.com/office/drawing/2014/main" id="{EFC09E2F-5659-193D-DCCA-E9231A034A25}"/>
              </a:ext>
            </a:extLst>
          </p:cNvPr>
          <p:cNvSpPr txBox="1"/>
          <p:nvPr/>
        </p:nvSpPr>
        <p:spPr>
          <a:xfrm>
            <a:off x="1208313" y="1915887"/>
            <a:ext cx="7086601" cy="2022285"/>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ctr">
              <a:lnSpc>
                <a:spcPct val="107000"/>
              </a:lnSpc>
              <a:spcAft>
                <a:spcPts val="800"/>
              </a:spcAft>
            </a:pPr>
            <a:endParaRPr lang="en-IN"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90000"/>
              </a:lnSpc>
              <a:spcAft>
                <a:spcPts val="800"/>
              </a:spcAft>
              <a:tabLst>
                <a:tab pos="457200" algn="l"/>
              </a:tabLst>
            </a:pPr>
            <a:r>
              <a:rPr lang="en-IN" sz="2400" b="1" kern="100" dirty="0">
                <a:effectLst/>
                <a:latin typeface="Times New Roman" panose="02020603050405020304" pitchFamily="18" charset="0"/>
                <a:ea typeface="Calibri" panose="020F0502020204030204" pitchFamily="34" charset="0"/>
                <a:cs typeface="Times New Roman" panose="02020603050405020304" pitchFamily="18" charset="0"/>
              </a:rPr>
              <a:t>How might we resolve the issue of </a:t>
            </a:r>
            <a:r>
              <a:rPr lang="en-IN" sz="2400" b="1" kern="100" dirty="0">
                <a:latin typeface="Times New Roman" panose="02020603050405020304" pitchFamily="18" charset="0"/>
                <a:ea typeface="Calibri" panose="020F0502020204030204" pitchFamily="34" charset="0"/>
                <a:cs typeface="Times New Roman" panose="02020603050405020304" pitchFamily="18" charset="0"/>
              </a:rPr>
              <a:t>increasing competition among fellow competitors to become the most preferred retail store?</a:t>
            </a:r>
            <a:endParaRPr lang="en-IN" sz="2400" b="1"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90000"/>
              </a:lnSpc>
              <a:spcAft>
                <a:spcPts val="800"/>
              </a:spcAft>
              <a:tabLst>
                <a:tab pos="457200" algn="l"/>
              </a:tabLst>
            </a:pPr>
            <a:endParaRPr lang="en-IN" sz="2400"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182934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14"/>
        <p:cNvGrpSpPr/>
        <p:nvPr/>
      </p:nvGrpSpPr>
      <p:grpSpPr>
        <a:xfrm>
          <a:off x="0" y="0"/>
          <a:ext cx="0" cy="0"/>
          <a:chOff x="0" y="0"/>
          <a:chExt cx="0" cy="0"/>
        </a:xfrm>
      </p:grpSpPr>
      <p:pic>
        <p:nvPicPr>
          <p:cNvPr id="415" name="Google Shape;415;p38"/>
          <p:cNvPicPr preferRelativeResize="0"/>
          <p:nvPr/>
        </p:nvPicPr>
        <p:blipFill>
          <a:blip r:embed="rId3">
            <a:alphaModFix/>
          </a:blip>
          <a:stretch>
            <a:fillRect/>
          </a:stretch>
        </p:blipFill>
        <p:spPr>
          <a:xfrm rot="-7633464">
            <a:off x="3732227" y="1019621"/>
            <a:ext cx="1697751" cy="1478207"/>
          </a:xfrm>
          <a:prstGeom prst="rect">
            <a:avLst/>
          </a:prstGeom>
          <a:noFill/>
          <a:ln>
            <a:noFill/>
          </a:ln>
        </p:spPr>
      </p:pic>
      <p:sp>
        <p:nvSpPr>
          <p:cNvPr id="416" name="Google Shape;416;p38"/>
          <p:cNvSpPr txBox="1">
            <a:spLocks noGrp="1"/>
          </p:cNvSpPr>
          <p:nvPr>
            <p:ph type="title"/>
          </p:nvPr>
        </p:nvSpPr>
        <p:spPr>
          <a:xfrm>
            <a:off x="1996800" y="2881773"/>
            <a:ext cx="5150400" cy="841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IN" sz="6000" dirty="0"/>
              <a:t>SOLUTION</a:t>
            </a:r>
          </a:p>
        </p:txBody>
      </p:sp>
      <p:sp>
        <p:nvSpPr>
          <p:cNvPr id="418" name="Google Shape;418;p38"/>
          <p:cNvSpPr txBox="1">
            <a:spLocks noGrp="1"/>
          </p:cNvSpPr>
          <p:nvPr>
            <p:ph type="title" idx="2"/>
          </p:nvPr>
        </p:nvSpPr>
        <p:spPr>
          <a:xfrm>
            <a:off x="3904150" y="1272675"/>
            <a:ext cx="1353900" cy="84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06</a:t>
            </a:r>
            <a:endParaRPr dirty="0"/>
          </a:p>
        </p:txBody>
      </p:sp>
      <p:pic>
        <p:nvPicPr>
          <p:cNvPr id="419" name="Google Shape;419;p38"/>
          <p:cNvPicPr preferRelativeResize="0"/>
          <p:nvPr/>
        </p:nvPicPr>
        <p:blipFill>
          <a:blip r:embed="rId4">
            <a:alphaModFix/>
          </a:blip>
          <a:stretch>
            <a:fillRect/>
          </a:stretch>
        </p:blipFill>
        <p:spPr>
          <a:xfrm>
            <a:off x="7107650" y="1850975"/>
            <a:ext cx="550899" cy="754200"/>
          </a:xfrm>
          <a:prstGeom prst="rect">
            <a:avLst/>
          </a:prstGeom>
          <a:noFill/>
          <a:ln>
            <a:noFill/>
          </a:ln>
        </p:spPr>
      </p:pic>
    </p:spTree>
    <p:extLst>
      <p:ext uri="{BB962C8B-B14F-4D97-AF65-F5344CB8AC3E}">
        <p14:creationId xmlns:p14="http://schemas.microsoft.com/office/powerpoint/2010/main" val="7357998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539"/>
        <p:cNvGrpSpPr/>
        <p:nvPr/>
      </p:nvGrpSpPr>
      <p:grpSpPr>
        <a:xfrm>
          <a:off x="0" y="0"/>
          <a:ext cx="0" cy="0"/>
          <a:chOff x="0" y="0"/>
          <a:chExt cx="0" cy="0"/>
        </a:xfrm>
      </p:grpSpPr>
      <p:sp>
        <p:nvSpPr>
          <p:cNvPr id="541" name="Google Shape;541;p44"/>
          <p:cNvSpPr txBox="1">
            <a:spLocks noGrp="1"/>
          </p:cNvSpPr>
          <p:nvPr>
            <p:ph type="subTitle" idx="1"/>
          </p:nvPr>
        </p:nvSpPr>
        <p:spPr>
          <a:xfrm>
            <a:off x="1242414" y="2302757"/>
            <a:ext cx="5275800" cy="2063700"/>
          </a:xfrm>
          <a:prstGeom prst="rect">
            <a:avLst/>
          </a:prstGeom>
        </p:spPr>
        <p:txBody>
          <a:bodyPr spcFirstLastPara="1" wrap="square" lIns="91425" tIns="91425" rIns="91425" bIns="91425" anchor="b" anchorCtr="0">
            <a:noAutofit/>
          </a:bodyPr>
          <a:lstStyle/>
          <a:p>
            <a:pPr marL="0" indent="0" algn="l"/>
            <a:r>
              <a:rPr lang="en-IN" dirty="0">
                <a:solidFill>
                  <a:srgbClr val="FF9400"/>
                </a:solidFill>
                <a:effectLst/>
                <a:latin typeface="Questrial" pitchFamily="2" charset="0"/>
                <a:ea typeface="Questrial" pitchFamily="2" charset="0"/>
                <a:cs typeface="Questrial" pitchFamily="2" charset="0"/>
              </a:rPr>
              <a:t>Modify the store layout to create additional checkout counters on each floor or redesign the self-checkout interface to make it more user-friendly and intuitive.</a:t>
            </a:r>
          </a:p>
          <a:p>
            <a:pPr marL="0" indent="0" algn="l"/>
            <a:r>
              <a:rPr lang="en-IN" dirty="0">
                <a:solidFill>
                  <a:srgbClr val="FF9400"/>
                </a:solidFill>
                <a:effectLst/>
                <a:latin typeface="Questrial" pitchFamily="2" charset="0"/>
                <a:ea typeface="Questrial" pitchFamily="2" charset="0"/>
                <a:cs typeface="Questrial" pitchFamily="2" charset="0"/>
              </a:rPr>
              <a:t> </a:t>
            </a:r>
          </a:p>
        </p:txBody>
      </p:sp>
      <p:pic>
        <p:nvPicPr>
          <p:cNvPr id="542" name="Google Shape;542;p44"/>
          <p:cNvPicPr preferRelativeResize="0"/>
          <p:nvPr/>
        </p:nvPicPr>
        <p:blipFill>
          <a:blip r:embed="rId3">
            <a:alphaModFix/>
          </a:blip>
          <a:stretch>
            <a:fillRect/>
          </a:stretch>
        </p:blipFill>
        <p:spPr>
          <a:xfrm rot="-772880">
            <a:off x="6926675" y="1200550"/>
            <a:ext cx="550900" cy="754201"/>
          </a:xfrm>
          <a:prstGeom prst="rect">
            <a:avLst/>
          </a:prstGeom>
          <a:noFill/>
          <a:ln>
            <a:noFill/>
          </a:ln>
        </p:spPr>
      </p:pic>
      <p:pic>
        <p:nvPicPr>
          <p:cNvPr id="543" name="Google Shape;543;p44"/>
          <p:cNvPicPr preferRelativeResize="0"/>
          <p:nvPr/>
        </p:nvPicPr>
        <p:blipFill>
          <a:blip r:embed="rId4">
            <a:alphaModFix/>
          </a:blip>
          <a:stretch>
            <a:fillRect/>
          </a:stretch>
        </p:blipFill>
        <p:spPr>
          <a:xfrm rot="3618073">
            <a:off x="7597354" y="2242849"/>
            <a:ext cx="1213892" cy="15207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539"/>
        <p:cNvGrpSpPr/>
        <p:nvPr/>
      </p:nvGrpSpPr>
      <p:grpSpPr>
        <a:xfrm>
          <a:off x="0" y="0"/>
          <a:ext cx="0" cy="0"/>
          <a:chOff x="0" y="0"/>
          <a:chExt cx="0" cy="0"/>
        </a:xfrm>
      </p:grpSpPr>
      <p:sp>
        <p:nvSpPr>
          <p:cNvPr id="541" name="Google Shape;541;p44"/>
          <p:cNvSpPr txBox="1">
            <a:spLocks noGrp="1"/>
          </p:cNvSpPr>
          <p:nvPr>
            <p:ph type="subTitle" idx="1"/>
          </p:nvPr>
        </p:nvSpPr>
        <p:spPr>
          <a:xfrm>
            <a:off x="1351271" y="545800"/>
            <a:ext cx="5275800" cy="2063700"/>
          </a:xfrm>
          <a:prstGeom prst="rect">
            <a:avLst/>
          </a:prstGeom>
        </p:spPr>
        <p:txBody>
          <a:bodyPr spcFirstLastPara="1" wrap="square" lIns="91425" tIns="91425" rIns="91425" bIns="91425" anchor="b" anchorCtr="0">
            <a:noAutofit/>
          </a:bodyPr>
          <a:lstStyle/>
          <a:p>
            <a:pPr marL="0" indent="0" algn="l"/>
            <a:r>
              <a:rPr lang="en-IN" dirty="0">
                <a:solidFill>
                  <a:srgbClr val="FF9400"/>
                </a:solidFill>
                <a:effectLst/>
                <a:latin typeface="Questrial" pitchFamily="2" charset="0"/>
                <a:ea typeface="Questrial" pitchFamily="2" charset="0"/>
                <a:cs typeface="Questrial" pitchFamily="2" charset="0"/>
              </a:rPr>
              <a:t>Add more self-checkout kiosks to reduce the waiting time of customers.</a:t>
            </a:r>
          </a:p>
        </p:txBody>
      </p:sp>
      <p:pic>
        <p:nvPicPr>
          <p:cNvPr id="542" name="Google Shape;542;p44"/>
          <p:cNvPicPr preferRelativeResize="0"/>
          <p:nvPr/>
        </p:nvPicPr>
        <p:blipFill>
          <a:blip r:embed="rId3">
            <a:alphaModFix/>
          </a:blip>
          <a:stretch>
            <a:fillRect/>
          </a:stretch>
        </p:blipFill>
        <p:spPr>
          <a:xfrm rot="-772880">
            <a:off x="6926675" y="1200550"/>
            <a:ext cx="550900" cy="754201"/>
          </a:xfrm>
          <a:prstGeom prst="rect">
            <a:avLst/>
          </a:prstGeom>
          <a:noFill/>
          <a:ln>
            <a:noFill/>
          </a:ln>
        </p:spPr>
      </p:pic>
      <p:pic>
        <p:nvPicPr>
          <p:cNvPr id="543" name="Google Shape;543;p44"/>
          <p:cNvPicPr preferRelativeResize="0"/>
          <p:nvPr/>
        </p:nvPicPr>
        <p:blipFill>
          <a:blip r:embed="rId4">
            <a:alphaModFix/>
          </a:blip>
          <a:stretch>
            <a:fillRect/>
          </a:stretch>
        </p:blipFill>
        <p:spPr>
          <a:xfrm rot="3618073">
            <a:off x="7597354" y="2242849"/>
            <a:ext cx="1213892" cy="1520750"/>
          </a:xfrm>
          <a:prstGeom prst="rect">
            <a:avLst/>
          </a:prstGeom>
          <a:noFill/>
          <a:ln>
            <a:noFill/>
          </a:ln>
        </p:spPr>
      </p:pic>
    </p:spTree>
    <p:extLst>
      <p:ext uri="{BB962C8B-B14F-4D97-AF65-F5344CB8AC3E}">
        <p14:creationId xmlns:p14="http://schemas.microsoft.com/office/powerpoint/2010/main" val="20844271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539"/>
        <p:cNvGrpSpPr/>
        <p:nvPr/>
      </p:nvGrpSpPr>
      <p:grpSpPr>
        <a:xfrm>
          <a:off x="0" y="0"/>
          <a:ext cx="0" cy="0"/>
          <a:chOff x="0" y="0"/>
          <a:chExt cx="0" cy="0"/>
        </a:xfrm>
      </p:grpSpPr>
      <p:pic>
        <p:nvPicPr>
          <p:cNvPr id="5" name="Picture 4" descr="A diagram of a product&#10;&#10;Description automatically generated">
            <a:extLst>
              <a:ext uri="{FF2B5EF4-FFF2-40B4-BE49-F238E27FC236}">
                <a16:creationId xmlns:a16="http://schemas.microsoft.com/office/drawing/2014/main" id="{E1C305E7-F8B1-BE17-D6F9-29D7A24AF707}"/>
              </a:ext>
            </a:extLst>
          </p:cNvPr>
          <p:cNvPicPr>
            <a:picLocks noChangeAspect="1"/>
          </p:cNvPicPr>
          <p:nvPr/>
        </p:nvPicPr>
        <p:blipFill>
          <a:blip r:embed="rId3"/>
          <a:stretch>
            <a:fillRect/>
          </a:stretch>
        </p:blipFill>
        <p:spPr>
          <a:xfrm>
            <a:off x="0" y="1"/>
            <a:ext cx="6849539" cy="5143500"/>
          </a:xfrm>
          <a:prstGeom prst="rect">
            <a:avLst/>
          </a:prstGeom>
        </p:spPr>
      </p:pic>
      <p:pic>
        <p:nvPicPr>
          <p:cNvPr id="542" name="Google Shape;542;p44"/>
          <p:cNvPicPr preferRelativeResize="0"/>
          <p:nvPr/>
        </p:nvPicPr>
        <p:blipFill>
          <a:blip r:embed="rId4">
            <a:alphaModFix/>
          </a:blip>
          <a:stretch>
            <a:fillRect/>
          </a:stretch>
        </p:blipFill>
        <p:spPr>
          <a:xfrm rot="-772880">
            <a:off x="6926675" y="1200550"/>
            <a:ext cx="550900" cy="754201"/>
          </a:xfrm>
          <a:prstGeom prst="rect">
            <a:avLst/>
          </a:prstGeom>
          <a:noFill/>
          <a:ln>
            <a:noFill/>
          </a:ln>
        </p:spPr>
      </p:pic>
      <p:pic>
        <p:nvPicPr>
          <p:cNvPr id="543" name="Google Shape;543;p44"/>
          <p:cNvPicPr preferRelativeResize="0"/>
          <p:nvPr/>
        </p:nvPicPr>
        <p:blipFill>
          <a:blip r:embed="rId5">
            <a:alphaModFix/>
          </a:blip>
          <a:stretch>
            <a:fillRect/>
          </a:stretch>
        </p:blipFill>
        <p:spPr>
          <a:xfrm rot="3618073">
            <a:off x="7597354" y="2242849"/>
            <a:ext cx="1213892" cy="1520750"/>
          </a:xfrm>
          <a:prstGeom prst="rect">
            <a:avLst/>
          </a:prstGeom>
          <a:noFill/>
          <a:ln>
            <a:noFill/>
          </a:ln>
        </p:spPr>
      </p:pic>
    </p:spTree>
    <p:extLst>
      <p:ext uri="{BB962C8B-B14F-4D97-AF65-F5344CB8AC3E}">
        <p14:creationId xmlns:p14="http://schemas.microsoft.com/office/powerpoint/2010/main" val="6983795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539"/>
        <p:cNvGrpSpPr/>
        <p:nvPr/>
      </p:nvGrpSpPr>
      <p:grpSpPr>
        <a:xfrm>
          <a:off x="0" y="0"/>
          <a:ext cx="0" cy="0"/>
          <a:chOff x="0" y="0"/>
          <a:chExt cx="0" cy="0"/>
        </a:xfrm>
      </p:grpSpPr>
      <p:pic>
        <p:nvPicPr>
          <p:cNvPr id="3" name="Picture 2">
            <a:extLst>
              <a:ext uri="{FF2B5EF4-FFF2-40B4-BE49-F238E27FC236}">
                <a16:creationId xmlns:a16="http://schemas.microsoft.com/office/drawing/2014/main" id="{A6847740-981B-33F1-5045-EA675E899DFD}"/>
              </a:ext>
            </a:extLst>
          </p:cNvPr>
          <p:cNvPicPr>
            <a:picLocks noChangeAspect="1"/>
          </p:cNvPicPr>
          <p:nvPr/>
        </p:nvPicPr>
        <p:blipFill>
          <a:blip r:embed="rId3"/>
          <a:stretch>
            <a:fillRect/>
          </a:stretch>
        </p:blipFill>
        <p:spPr>
          <a:xfrm>
            <a:off x="0" y="0"/>
            <a:ext cx="7243100" cy="5143500"/>
          </a:xfrm>
          <a:prstGeom prst="rect">
            <a:avLst/>
          </a:prstGeom>
        </p:spPr>
      </p:pic>
      <p:pic>
        <p:nvPicPr>
          <p:cNvPr id="542" name="Google Shape;542;p44"/>
          <p:cNvPicPr preferRelativeResize="0"/>
          <p:nvPr/>
        </p:nvPicPr>
        <p:blipFill>
          <a:blip r:embed="rId4">
            <a:alphaModFix/>
          </a:blip>
          <a:stretch>
            <a:fillRect/>
          </a:stretch>
        </p:blipFill>
        <p:spPr>
          <a:xfrm rot="-772880">
            <a:off x="6926675" y="1200550"/>
            <a:ext cx="550900" cy="754201"/>
          </a:xfrm>
          <a:prstGeom prst="rect">
            <a:avLst/>
          </a:prstGeom>
          <a:noFill/>
          <a:ln>
            <a:noFill/>
          </a:ln>
        </p:spPr>
      </p:pic>
      <p:pic>
        <p:nvPicPr>
          <p:cNvPr id="543" name="Google Shape;543;p44"/>
          <p:cNvPicPr preferRelativeResize="0"/>
          <p:nvPr/>
        </p:nvPicPr>
        <p:blipFill>
          <a:blip r:embed="rId5">
            <a:alphaModFix/>
          </a:blip>
          <a:stretch>
            <a:fillRect/>
          </a:stretch>
        </p:blipFill>
        <p:spPr>
          <a:xfrm rot="3618073">
            <a:off x="7597354" y="2242849"/>
            <a:ext cx="1213892" cy="1520750"/>
          </a:xfrm>
          <a:prstGeom prst="rect">
            <a:avLst/>
          </a:prstGeom>
          <a:noFill/>
          <a:ln>
            <a:noFill/>
          </a:ln>
        </p:spPr>
      </p:pic>
    </p:spTree>
    <p:extLst>
      <p:ext uri="{BB962C8B-B14F-4D97-AF65-F5344CB8AC3E}">
        <p14:creationId xmlns:p14="http://schemas.microsoft.com/office/powerpoint/2010/main" val="12087061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547"/>
        <p:cNvGrpSpPr/>
        <p:nvPr/>
      </p:nvGrpSpPr>
      <p:grpSpPr>
        <a:xfrm>
          <a:off x="0" y="0"/>
          <a:ext cx="0" cy="0"/>
          <a:chOff x="0" y="0"/>
          <a:chExt cx="0" cy="0"/>
        </a:xfrm>
      </p:grpSpPr>
      <p:sp>
        <p:nvSpPr>
          <p:cNvPr id="548" name="Google Shape;548;p45"/>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UNIQUENESS OF SOLUTION</a:t>
            </a:r>
            <a:endParaRPr dirty="0"/>
          </a:p>
        </p:txBody>
      </p:sp>
      <p:sp>
        <p:nvSpPr>
          <p:cNvPr id="3" name="TextBox 2">
            <a:extLst>
              <a:ext uri="{FF2B5EF4-FFF2-40B4-BE49-F238E27FC236}">
                <a16:creationId xmlns:a16="http://schemas.microsoft.com/office/drawing/2014/main" id="{82CA7BDF-BD30-D036-F160-9C23CE7A8DAA}"/>
              </a:ext>
            </a:extLst>
          </p:cNvPr>
          <p:cNvSpPr txBox="1"/>
          <p:nvPr/>
        </p:nvSpPr>
        <p:spPr>
          <a:xfrm>
            <a:off x="949779" y="1220600"/>
            <a:ext cx="6906986" cy="3477875"/>
          </a:xfrm>
          <a:prstGeom prst="rect">
            <a:avLst/>
          </a:prstGeom>
          <a:noFill/>
        </p:spPr>
        <p:txBody>
          <a:bodyPr wrap="square">
            <a:spAutoFit/>
          </a:bodyPr>
          <a:lstStyle/>
          <a:p>
            <a:r>
              <a:rPr lang="en-IN" sz="2000" dirty="0">
                <a:solidFill>
                  <a:schemeClr val="bg2">
                    <a:lumMod val="40000"/>
                    <a:lumOff val="60000"/>
                  </a:schemeClr>
                </a:solidFill>
                <a:latin typeface="Questrial" pitchFamily="2" charset="0"/>
                <a:ea typeface="Questrial" pitchFamily="2" charset="0"/>
                <a:cs typeface="Questrial" pitchFamily="2" charset="0"/>
              </a:rPr>
              <a:t>Installing a kiosk at a lifestyle retail establishment can provide several special advantages, such as:</a:t>
            </a:r>
          </a:p>
          <a:p>
            <a:pPr marL="342900" indent="-342900">
              <a:buClr>
                <a:srgbClr val="FF9400"/>
              </a:buClr>
              <a:buFont typeface="Wingdings" panose="05000000000000000000" pitchFamily="2" charset="2"/>
              <a:buChar char="v"/>
            </a:pPr>
            <a:r>
              <a:rPr lang="en-IN" sz="2000" dirty="0">
                <a:solidFill>
                  <a:schemeClr val="bg2">
                    <a:lumMod val="40000"/>
                    <a:lumOff val="60000"/>
                  </a:schemeClr>
                </a:solidFill>
                <a:latin typeface="Questrial" pitchFamily="2" charset="0"/>
                <a:ea typeface="Questrial" pitchFamily="2" charset="0"/>
                <a:cs typeface="Questrial" pitchFamily="2" charset="0"/>
              </a:rPr>
              <a:t>Customers can shop for goods and services more conveniently at kiosks without having to wait in queue or speak to a salesperson, thereby improving customer convenience. This might seem particularly enticing to customers who are pressed for time or like to shop alone.</a:t>
            </a:r>
          </a:p>
          <a:p>
            <a:pPr marL="342900" indent="-342900">
              <a:buClr>
                <a:srgbClr val="FF9400"/>
              </a:buClr>
              <a:buFont typeface="Wingdings" panose="05000000000000000000" pitchFamily="2" charset="2"/>
              <a:buChar char="v"/>
            </a:pPr>
            <a:r>
              <a:rPr lang="en-IN" sz="2000" dirty="0">
                <a:solidFill>
                  <a:schemeClr val="bg2">
                    <a:lumMod val="40000"/>
                    <a:lumOff val="60000"/>
                  </a:schemeClr>
                </a:solidFill>
                <a:latin typeface="Questrial" pitchFamily="2" charset="0"/>
                <a:ea typeface="Questrial" pitchFamily="2" charset="0"/>
                <a:cs typeface="Questrial" pitchFamily="2" charset="0"/>
              </a:rPr>
              <a:t>Kiosks can be utilized to give clients a better overall retail experience by making their purchasing more interactive and engaging.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566"/>
        <p:cNvGrpSpPr/>
        <p:nvPr/>
      </p:nvGrpSpPr>
      <p:grpSpPr>
        <a:xfrm>
          <a:off x="0" y="0"/>
          <a:ext cx="0" cy="0"/>
          <a:chOff x="0" y="0"/>
          <a:chExt cx="0" cy="0"/>
        </a:xfrm>
      </p:grpSpPr>
      <p:sp>
        <p:nvSpPr>
          <p:cNvPr id="5" name="TextBox 4">
            <a:extLst>
              <a:ext uri="{FF2B5EF4-FFF2-40B4-BE49-F238E27FC236}">
                <a16:creationId xmlns:a16="http://schemas.microsoft.com/office/drawing/2014/main" id="{CBB6876A-49CE-D23A-48DC-56F04767FFD3}"/>
              </a:ext>
            </a:extLst>
          </p:cNvPr>
          <p:cNvSpPr txBox="1"/>
          <p:nvPr/>
        </p:nvSpPr>
        <p:spPr>
          <a:xfrm>
            <a:off x="917121" y="940534"/>
            <a:ext cx="7712528" cy="1631216"/>
          </a:xfrm>
          <a:prstGeom prst="rect">
            <a:avLst/>
          </a:prstGeom>
          <a:noFill/>
        </p:spPr>
        <p:txBody>
          <a:bodyPr wrap="square">
            <a:spAutoFit/>
          </a:bodyPr>
          <a:lstStyle/>
          <a:p>
            <a:pPr marL="342900" indent="-342900">
              <a:buClr>
                <a:srgbClr val="FF9400"/>
              </a:buClr>
              <a:buFont typeface="Wingdings" panose="05000000000000000000" pitchFamily="2" charset="2"/>
              <a:buChar char="v"/>
            </a:pPr>
            <a:r>
              <a:rPr lang="en-IN" sz="2000" dirty="0">
                <a:solidFill>
                  <a:schemeClr val="bg2">
                    <a:lumMod val="40000"/>
                    <a:lumOff val="60000"/>
                  </a:schemeClr>
                </a:solidFill>
                <a:latin typeface="Questrial" pitchFamily="2" charset="0"/>
                <a:ea typeface="Questrial" pitchFamily="2" charset="0"/>
                <a:cs typeface="Questrial" pitchFamily="2" charset="0"/>
              </a:rPr>
              <a:t>Reduced labour expenses: By automating procedures like checkout, customer assistance, and product information, kiosks can assist in reducing labour costs. This can free up staff members to work on other tasks, like fostering strong customer connections or offering tailored support.</a:t>
            </a:r>
          </a:p>
        </p:txBody>
      </p:sp>
      <p:pic>
        <p:nvPicPr>
          <p:cNvPr id="7" name="Picture 6" descr="A group of people standing next to a touch screen&#10;&#10;Description automatically generated">
            <a:extLst>
              <a:ext uri="{FF2B5EF4-FFF2-40B4-BE49-F238E27FC236}">
                <a16:creationId xmlns:a16="http://schemas.microsoft.com/office/drawing/2014/main" id="{CED2FE8A-ADC5-8F81-E067-885082701F8D}"/>
              </a:ext>
            </a:extLst>
          </p:cNvPr>
          <p:cNvPicPr>
            <a:picLocks noChangeAspect="1"/>
          </p:cNvPicPr>
          <p:nvPr/>
        </p:nvPicPr>
        <p:blipFill>
          <a:blip r:embed="rId3"/>
          <a:stretch>
            <a:fillRect/>
          </a:stretch>
        </p:blipFill>
        <p:spPr>
          <a:xfrm>
            <a:off x="827314" y="2823762"/>
            <a:ext cx="3262432" cy="1813551"/>
          </a:xfrm>
          <a:prstGeom prst="rect">
            <a:avLst/>
          </a:prstGeom>
        </p:spPr>
      </p:pic>
      <p:pic>
        <p:nvPicPr>
          <p:cNvPr id="9" name="Picture 8" descr="A person pointing at a checkout screen&#10;&#10;Description automatically generated">
            <a:extLst>
              <a:ext uri="{FF2B5EF4-FFF2-40B4-BE49-F238E27FC236}">
                <a16:creationId xmlns:a16="http://schemas.microsoft.com/office/drawing/2014/main" id="{340C7FFC-B99C-08C5-895A-82BC81150B68}"/>
              </a:ext>
            </a:extLst>
          </p:cNvPr>
          <p:cNvPicPr>
            <a:picLocks noChangeAspect="1"/>
          </p:cNvPicPr>
          <p:nvPr/>
        </p:nvPicPr>
        <p:blipFill rotWithShape="1">
          <a:blip r:embed="rId4"/>
          <a:srcRect l="18000" t="10446" b="6843"/>
          <a:stretch/>
        </p:blipFill>
        <p:spPr>
          <a:xfrm>
            <a:off x="4724399" y="2823761"/>
            <a:ext cx="3592287" cy="1813552"/>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14"/>
        <p:cNvGrpSpPr/>
        <p:nvPr/>
      </p:nvGrpSpPr>
      <p:grpSpPr>
        <a:xfrm>
          <a:off x="0" y="0"/>
          <a:ext cx="0" cy="0"/>
          <a:chOff x="0" y="0"/>
          <a:chExt cx="0" cy="0"/>
        </a:xfrm>
      </p:grpSpPr>
      <p:pic>
        <p:nvPicPr>
          <p:cNvPr id="415" name="Google Shape;415;p38"/>
          <p:cNvPicPr preferRelativeResize="0"/>
          <p:nvPr/>
        </p:nvPicPr>
        <p:blipFill>
          <a:blip r:embed="rId3">
            <a:alphaModFix/>
          </a:blip>
          <a:stretch>
            <a:fillRect/>
          </a:stretch>
        </p:blipFill>
        <p:spPr>
          <a:xfrm rot="-7633464">
            <a:off x="3732227" y="1019621"/>
            <a:ext cx="1697751" cy="1478207"/>
          </a:xfrm>
          <a:prstGeom prst="rect">
            <a:avLst/>
          </a:prstGeom>
          <a:noFill/>
          <a:ln>
            <a:noFill/>
          </a:ln>
        </p:spPr>
      </p:pic>
      <p:sp>
        <p:nvSpPr>
          <p:cNvPr id="416" name="Google Shape;416;p38"/>
          <p:cNvSpPr txBox="1">
            <a:spLocks noGrp="1"/>
          </p:cNvSpPr>
          <p:nvPr>
            <p:ph type="title"/>
          </p:nvPr>
        </p:nvSpPr>
        <p:spPr>
          <a:xfrm>
            <a:off x="1644314" y="2882432"/>
            <a:ext cx="5873572" cy="841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IN" sz="6000" dirty="0"/>
              <a:t>PROTOTYPE</a:t>
            </a:r>
          </a:p>
        </p:txBody>
      </p:sp>
      <p:sp>
        <p:nvSpPr>
          <p:cNvPr id="418" name="Google Shape;418;p38"/>
          <p:cNvSpPr txBox="1">
            <a:spLocks noGrp="1"/>
          </p:cNvSpPr>
          <p:nvPr>
            <p:ph type="title" idx="2"/>
          </p:nvPr>
        </p:nvSpPr>
        <p:spPr>
          <a:xfrm>
            <a:off x="3904150" y="1272675"/>
            <a:ext cx="1353900" cy="84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07</a:t>
            </a:r>
            <a:endParaRPr dirty="0"/>
          </a:p>
        </p:txBody>
      </p:sp>
      <p:pic>
        <p:nvPicPr>
          <p:cNvPr id="419" name="Google Shape;419;p38"/>
          <p:cNvPicPr preferRelativeResize="0"/>
          <p:nvPr/>
        </p:nvPicPr>
        <p:blipFill>
          <a:blip r:embed="rId4">
            <a:alphaModFix/>
          </a:blip>
          <a:stretch>
            <a:fillRect/>
          </a:stretch>
        </p:blipFill>
        <p:spPr>
          <a:xfrm>
            <a:off x="7107650" y="1850975"/>
            <a:ext cx="550899" cy="754200"/>
          </a:xfrm>
          <a:prstGeom prst="rect">
            <a:avLst/>
          </a:prstGeom>
          <a:noFill/>
          <a:ln>
            <a:noFill/>
          </a:ln>
        </p:spPr>
      </p:pic>
    </p:spTree>
    <p:extLst>
      <p:ext uri="{BB962C8B-B14F-4D97-AF65-F5344CB8AC3E}">
        <p14:creationId xmlns:p14="http://schemas.microsoft.com/office/powerpoint/2010/main" val="9845303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596"/>
        <p:cNvGrpSpPr/>
        <p:nvPr/>
      </p:nvGrpSpPr>
      <p:grpSpPr>
        <a:xfrm>
          <a:off x="0" y="0"/>
          <a:ext cx="0" cy="0"/>
          <a:chOff x="0" y="0"/>
          <a:chExt cx="0" cy="0"/>
        </a:xfrm>
      </p:grpSpPr>
      <p:pic>
        <p:nvPicPr>
          <p:cNvPr id="5" name="Picture 4" descr="A board with a yellow sign&#10;&#10;Description automatically generated">
            <a:extLst>
              <a:ext uri="{FF2B5EF4-FFF2-40B4-BE49-F238E27FC236}">
                <a16:creationId xmlns:a16="http://schemas.microsoft.com/office/drawing/2014/main" id="{1C0C1658-57DF-D8D3-D578-66C564DDEF29}"/>
              </a:ext>
            </a:extLst>
          </p:cNvPr>
          <p:cNvPicPr>
            <a:picLocks noChangeAspect="1"/>
          </p:cNvPicPr>
          <p:nvPr/>
        </p:nvPicPr>
        <p:blipFill rotWithShape="1">
          <a:blip r:embed="rId3"/>
          <a:srcRect l="3798" t="5926" r="3061" b="4338"/>
          <a:stretch/>
        </p:blipFill>
        <p:spPr>
          <a:xfrm>
            <a:off x="1415143" y="370114"/>
            <a:ext cx="6651172" cy="4615543"/>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596"/>
        <p:cNvGrpSpPr/>
        <p:nvPr/>
      </p:nvGrpSpPr>
      <p:grpSpPr>
        <a:xfrm>
          <a:off x="0" y="0"/>
          <a:ext cx="0" cy="0"/>
          <a:chOff x="0" y="0"/>
          <a:chExt cx="0" cy="0"/>
        </a:xfrm>
      </p:grpSpPr>
      <p:sp>
        <p:nvSpPr>
          <p:cNvPr id="2" name="Google Shape;416;p38">
            <a:extLst>
              <a:ext uri="{FF2B5EF4-FFF2-40B4-BE49-F238E27FC236}">
                <a16:creationId xmlns:a16="http://schemas.microsoft.com/office/drawing/2014/main" id="{0260E085-6456-2B59-F973-12AB5F340297}"/>
              </a:ext>
            </a:extLst>
          </p:cNvPr>
          <p:cNvSpPr txBox="1">
            <a:spLocks/>
          </p:cNvSpPr>
          <p:nvPr/>
        </p:nvSpPr>
        <p:spPr>
          <a:xfrm>
            <a:off x="2478857" y="-158743"/>
            <a:ext cx="4186286" cy="633171"/>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600"/>
              <a:buFont typeface="Syne"/>
              <a:buNone/>
              <a:defRPr sz="6000" b="1" i="0" u="none" strike="noStrike" cap="none">
                <a:solidFill>
                  <a:schemeClr val="dk1"/>
                </a:solidFill>
                <a:latin typeface="Syne"/>
                <a:ea typeface="Syne"/>
                <a:cs typeface="Syne"/>
                <a:sym typeface="Syne"/>
              </a:defRPr>
            </a:lvl1pPr>
            <a:lvl2pPr marR="0" lvl="1" algn="ctr" rtl="0">
              <a:lnSpc>
                <a:spcPct val="100000"/>
              </a:lnSpc>
              <a:spcBef>
                <a:spcPts val="0"/>
              </a:spcBef>
              <a:spcAft>
                <a:spcPts val="0"/>
              </a:spcAft>
              <a:buClr>
                <a:schemeClr val="dk1"/>
              </a:buClr>
              <a:buSzPts val="3600"/>
              <a:buFont typeface="Syne"/>
              <a:buNone/>
              <a:defRPr sz="3600" b="1" i="0" u="none" strike="noStrike" cap="none">
                <a:solidFill>
                  <a:schemeClr val="dk1"/>
                </a:solidFill>
                <a:latin typeface="Syne"/>
                <a:ea typeface="Syne"/>
                <a:cs typeface="Syne"/>
                <a:sym typeface="Syne"/>
              </a:defRPr>
            </a:lvl2pPr>
            <a:lvl3pPr marR="0" lvl="2" algn="ctr" rtl="0">
              <a:lnSpc>
                <a:spcPct val="100000"/>
              </a:lnSpc>
              <a:spcBef>
                <a:spcPts val="0"/>
              </a:spcBef>
              <a:spcAft>
                <a:spcPts val="0"/>
              </a:spcAft>
              <a:buClr>
                <a:schemeClr val="dk1"/>
              </a:buClr>
              <a:buSzPts val="3600"/>
              <a:buFont typeface="Syne"/>
              <a:buNone/>
              <a:defRPr sz="3600" b="1" i="0" u="none" strike="noStrike" cap="none">
                <a:solidFill>
                  <a:schemeClr val="dk1"/>
                </a:solidFill>
                <a:latin typeface="Syne"/>
                <a:ea typeface="Syne"/>
                <a:cs typeface="Syne"/>
                <a:sym typeface="Syne"/>
              </a:defRPr>
            </a:lvl3pPr>
            <a:lvl4pPr marR="0" lvl="3" algn="ctr" rtl="0">
              <a:lnSpc>
                <a:spcPct val="100000"/>
              </a:lnSpc>
              <a:spcBef>
                <a:spcPts val="0"/>
              </a:spcBef>
              <a:spcAft>
                <a:spcPts val="0"/>
              </a:spcAft>
              <a:buClr>
                <a:schemeClr val="dk1"/>
              </a:buClr>
              <a:buSzPts val="3600"/>
              <a:buFont typeface="Syne"/>
              <a:buNone/>
              <a:defRPr sz="3600" b="1" i="0" u="none" strike="noStrike" cap="none">
                <a:solidFill>
                  <a:schemeClr val="dk1"/>
                </a:solidFill>
                <a:latin typeface="Syne"/>
                <a:ea typeface="Syne"/>
                <a:cs typeface="Syne"/>
                <a:sym typeface="Syne"/>
              </a:defRPr>
            </a:lvl4pPr>
            <a:lvl5pPr marR="0" lvl="4" algn="ctr" rtl="0">
              <a:lnSpc>
                <a:spcPct val="100000"/>
              </a:lnSpc>
              <a:spcBef>
                <a:spcPts val="0"/>
              </a:spcBef>
              <a:spcAft>
                <a:spcPts val="0"/>
              </a:spcAft>
              <a:buClr>
                <a:schemeClr val="dk1"/>
              </a:buClr>
              <a:buSzPts val="3600"/>
              <a:buFont typeface="Syne"/>
              <a:buNone/>
              <a:defRPr sz="3600" b="1" i="0" u="none" strike="noStrike" cap="none">
                <a:solidFill>
                  <a:schemeClr val="dk1"/>
                </a:solidFill>
                <a:latin typeface="Syne"/>
                <a:ea typeface="Syne"/>
                <a:cs typeface="Syne"/>
                <a:sym typeface="Syne"/>
              </a:defRPr>
            </a:lvl5pPr>
            <a:lvl6pPr marR="0" lvl="5" algn="ctr" rtl="0">
              <a:lnSpc>
                <a:spcPct val="100000"/>
              </a:lnSpc>
              <a:spcBef>
                <a:spcPts val="0"/>
              </a:spcBef>
              <a:spcAft>
                <a:spcPts val="0"/>
              </a:spcAft>
              <a:buClr>
                <a:schemeClr val="dk1"/>
              </a:buClr>
              <a:buSzPts val="3600"/>
              <a:buFont typeface="Syne"/>
              <a:buNone/>
              <a:defRPr sz="3600" b="1" i="0" u="none" strike="noStrike" cap="none">
                <a:solidFill>
                  <a:schemeClr val="dk1"/>
                </a:solidFill>
                <a:latin typeface="Syne"/>
                <a:ea typeface="Syne"/>
                <a:cs typeface="Syne"/>
                <a:sym typeface="Syne"/>
              </a:defRPr>
            </a:lvl6pPr>
            <a:lvl7pPr marR="0" lvl="6" algn="ctr" rtl="0">
              <a:lnSpc>
                <a:spcPct val="100000"/>
              </a:lnSpc>
              <a:spcBef>
                <a:spcPts val="0"/>
              </a:spcBef>
              <a:spcAft>
                <a:spcPts val="0"/>
              </a:spcAft>
              <a:buClr>
                <a:schemeClr val="dk1"/>
              </a:buClr>
              <a:buSzPts val="3600"/>
              <a:buFont typeface="Syne"/>
              <a:buNone/>
              <a:defRPr sz="3600" b="1" i="0" u="none" strike="noStrike" cap="none">
                <a:solidFill>
                  <a:schemeClr val="dk1"/>
                </a:solidFill>
                <a:latin typeface="Syne"/>
                <a:ea typeface="Syne"/>
                <a:cs typeface="Syne"/>
                <a:sym typeface="Syne"/>
              </a:defRPr>
            </a:lvl7pPr>
            <a:lvl8pPr marR="0" lvl="7" algn="ctr" rtl="0">
              <a:lnSpc>
                <a:spcPct val="100000"/>
              </a:lnSpc>
              <a:spcBef>
                <a:spcPts val="0"/>
              </a:spcBef>
              <a:spcAft>
                <a:spcPts val="0"/>
              </a:spcAft>
              <a:buClr>
                <a:schemeClr val="dk1"/>
              </a:buClr>
              <a:buSzPts val="3600"/>
              <a:buFont typeface="Syne"/>
              <a:buNone/>
              <a:defRPr sz="3600" b="1" i="0" u="none" strike="noStrike" cap="none">
                <a:solidFill>
                  <a:schemeClr val="dk1"/>
                </a:solidFill>
                <a:latin typeface="Syne"/>
                <a:ea typeface="Syne"/>
                <a:cs typeface="Syne"/>
                <a:sym typeface="Syne"/>
              </a:defRPr>
            </a:lvl8pPr>
            <a:lvl9pPr marR="0" lvl="8" algn="ctr" rtl="0">
              <a:lnSpc>
                <a:spcPct val="100000"/>
              </a:lnSpc>
              <a:spcBef>
                <a:spcPts val="0"/>
              </a:spcBef>
              <a:spcAft>
                <a:spcPts val="0"/>
              </a:spcAft>
              <a:buClr>
                <a:schemeClr val="dk1"/>
              </a:buClr>
              <a:buSzPts val="3600"/>
              <a:buFont typeface="Syne"/>
              <a:buNone/>
              <a:defRPr sz="3600" b="1" i="0" u="none" strike="noStrike" cap="none">
                <a:solidFill>
                  <a:schemeClr val="dk1"/>
                </a:solidFill>
                <a:latin typeface="Syne"/>
                <a:ea typeface="Syne"/>
                <a:cs typeface="Syne"/>
                <a:sym typeface="Syne"/>
              </a:defRPr>
            </a:lvl9pPr>
          </a:lstStyle>
          <a:p>
            <a:r>
              <a:rPr lang="en-US" sz="2400" dirty="0"/>
              <a:t>WORKING</a:t>
            </a:r>
            <a:endParaRPr lang="en-IN" sz="2400" dirty="0"/>
          </a:p>
        </p:txBody>
      </p:sp>
      <p:pic>
        <p:nvPicPr>
          <p:cNvPr id="3" name="WhatsApp Video 2023-09-23 at 12.50.41 AM">
            <a:hlinkClick r:id="" action="ppaction://media"/>
            <a:extLst>
              <a:ext uri="{FF2B5EF4-FFF2-40B4-BE49-F238E27FC236}">
                <a16:creationId xmlns:a16="http://schemas.microsoft.com/office/drawing/2014/main" id="{911260B6-AF5B-4005-96AB-75D2FADD7607}"/>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5"/>
          <a:srcRect t="6917" r="3719" b="9057"/>
          <a:stretch/>
        </p:blipFill>
        <p:spPr>
          <a:xfrm>
            <a:off x="1394732" y="664028"/>
            <a:ext cx="6354536" cy="4099304"/>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Tree>
    <p:extLst>
      <p:ext uri="{BB962C8B-B14F-4D97-AF65-F5344CB8AC3E}">
        <p14:creationId xmlns:p14="http://schemas.microsoft.com/office/powerpoint/2010/main" val="18606015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480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14"/>
        <p:cNvGrpSpPr/>
        <p:nvPr/>
      </p:nvGrpSpPr>
      <p:grpSpPr>
        <a:xfrm>
          <a:off x="0" y="0"/>
          <a:ext cx="0" cy="0"/>
          <a:chOff x="0" y="0"/>
          <a:chExt cx="0" cy="0"/>
        </a:xfrm>
      </p:grpSpPr>
      <p:pic>
        <p:nvPicPr>
          <p:cNvPr id="415" name="Google Shape;415;p38"/>
          <p:cNvPicPr preferRelativeResize="0"/>
          <p:nvPr/>
        </p:nvPicPr>
        <p:blipFill>
          <a:blip r:embed="rId3">
            <a:alphaModFix/>
          </a:blip>
          <a:stretch>
            <a:fillRect/>
          </a:stretch>
        </p:blipFill>
        <p:spPr>
          <a:xfrm rot="-7633464">
            <a:off x="3732227" y="1019621"/>
            <a:ext cx="1697751" cy="1478207"/>
          </a:xfrm>
          <a:prstGeom prst="rect">
            <a:avLst/>
          </a:prstGeom>
          <a:noFill/>
          <a:ln>
            <a:noFill/>
          </a:ln>
        </p:spPr>
      </p:pic>
      <p:sp>
        <p:nvSpPr>
          <p:cNvPr id="416" name="Google Shape;416;p38"/>
          <p:cNvSpPr txBox="1">
            <a:spLocks noGrp="1"/>
          </p:cNvSpPr>
          <p:nvPr>
            <p:ph type="title"/>
          </p:nvPr>
        </p:nvSpPr>
        <p:spPr>
          <a:xfrm>
            <a:off x="1635214" y="3518772"/>
            <a:ext cx="5873572" cy="841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US" dirty="0"/>
              <a:t>CONSUMER FEEDBACK</a:t>
            </a:r>
            <a:endParaRPr lang="en-IN" sz="6000" dirty="0"/>
          </a:p>
        </p:txBody>
      </p:sp>
      <p:sp>
        <p:nvSpPr>
          <p:cNvPr id="418" name="Google Shape;418;p38"/>
          <p:cNvSpPr txBox="1">
            <a:spLocks noGrp="1"/>
          </p:cNvSpPr>
          <p:nvPr>
            <p:ph type="title" idx="2"/>
          </p:nvPr>
        </p:nvSpPr>
        <p:spPr>
          <a:xfrm>
            <a:off x="3904150" y="1272675"/>
            <a:ext cx="1353900" cy="84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08</a:t>
            </a:r>
            <a:endParaRPr dirty="0"/>
          </a:p>
        </p:txBody>
      </p:sp>
      <p:pic>
        <p:nvPicPr>
          <p:cNvPr id="419" name="Google Shape;419;p38"/>
          <p:cNvPicPr preferRelativeResize="0"/>
          <p:nvPr/>
        </p:nvPicPr>
        <p:blipFill>
          <a:blip r:embed="rId4">
            <a:alphaModFix/>
          </a:blip>
          <a:stretch>
            <a:fillRect/>
          </a:stretch>
        </p:blipFill>
        <p:spPr>
          <a:xfrm>
            <a:off x="7233336" y="1143404"/>
            <a:ext cx="550899" cy="754200"/>
          </a:xfrm>
          <a:prstGeom prst="rect">
            <a:avLst/>
          </a:prstGeom>
          <a:noFill/>
          <a:ln>
            <a:noFill/>
          </a:ln>
        </p:spPr>
      </p:pic>
      <p:sp>
        <p:nvSpPr>
          <p:cNvPr id="2" name="Google Shape;416;p38">
            <a:extLst>
              <a:ext uri="{FF2B5EF4-FFF2-40B4-BE49-F238E27FC236}">
                <a16:creationId xmlns:a16="http://schemas.microsoft.com/office/drawing/2014/main" id="{EDBA6E5F-3A8C-9048-79D2-C85F255FF96C}"/>
              </a:ext>
            </a:extLst>
          </p:cNvPr>
          <p:cNvSpPr txBox="1">
            <a:spLocks/>
          </p:cNvSpPr>
          <p:nvPr/>
        </p:nvSpPr>
        <p:spPr>
          <a:xfrm>
            <a:off x="1635214" y="3579196"/>
            <a:ext cx="5873572" cy="8418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600"/>
              <a:buFont typeface="Syne"/>
              <a:buNone/>
              <a:defRPr sz="6000" b="1" i="0" u="none" strike="noStrike" cap="none">
                <a:solidFill>
                  <a:schemeClr val="dk1"/>
                </a:solidFill>
                <a:latin typeface="Syne"/>
                <a:ea typeface="Syne"/>
                <a:cs typeface="Syne"/>
                <a:sym typeface="Syne"/>
              </a:defRPr>
            </a:lvl1pPr>
            <a:lvl2pPr marR="0" lvl="1" algn="ctr" rtl="0">
              <a:lnSpc>
                <a:spcPct val="100000"/>
              </a:lnSpc>
              <a:spcBef>
                <a:spcPts val="0"/>
              </a:spcBef>
              <a:spcAft>
                <a:spcPts val="0"/>
              </a:spcAft>
              <a:buClr>
                <a:schemeClr val="dk1"/>
              </a:buClr>
              <a:buSzPts val="3600"/>
              <a:buFont typeface="Syne"/>
              <a:buNone/>
              <a:defRPr sz="3600" b="1" i="0" u="none" strike="noStrike" cap="none">
                <a:solidFill>
                  <a:schemeClr val="dk1"/>
                </a:solidFill>
                <a:latin typeface="Syne"/>
                <a:ea typeface="Syne"/>
                <a:cs typeface="Syne"/>
                <a:sym typeface="Syne"/>
              </a:defRPr>
            </a:lvl2pPr>
            <a:lvl3pPr marR="0" lvl="2" algn="ctr" rtl="0">
              <a:lnSpc>
                <a:spcPct val="100000"/>
              </a:lnSpc>
              <a:spcBef>
                <a:spcPts val="0"/>
              </a:spcBef>
              <a:spcAft>
                <a:spcPts val="0"/>
              </a:spcAft>
              <a:buClr>
                <a:schemeClr val="dk1"/>
              </a:buClr>
              <a:buSzPts val="3600"/>
              <a:buFont typeface="Syne"/>
              <a:buNone/>
              <a:defRPr sz="3600" b="1" i="0" u="none" strike="noStrike" cap="none">
                <a:solidFill>
                  <a:schemeClr val="dk1"/>
                </a:solidFill>
                <a:latin typeface="Syne"/>
                <a:ea typeface="Syne"/>
                <a:cs typeface="Syne"/>
                <a:sym typeface="Syne"/>
              </a:defRPr>
            </a:lvl3pPr>
            <a:lvl4pPr marR="0" lvl="3" algn="ctr" rtl="0">
              <a:lnSpc>
                <a:spcPct val="100000"/>
              </a:lnSpc>
              <a:spcBef>
                <a:spcPts val="0"/>
              </a:spcBef>
              <a:spcAft>
                <a:spcPts val="0"/>
              </a:spcAft>
              <a:buClr>
                <a:schemeClr val="dk1"/>
              </a:buClr>
              <a:buSzPts val="3600"/>
              <a:buFont typeface="Syne"/>
              <a:buNone/>
              <a:defRPr sz="3600" b="1" i="0" u="none" strike="noStrike" cap="none">
                <a:solidFill>
                  <a:schemeClr val="dk1"/>
                </a:solidFill>
                <a:latin typeface="Syne"/>
                <a:ea typeface="Syne"/>
                <a:cs typeface="Syne"/>
                <a:sym typeface="Syne"/>
              </a:defRPr>
            </a:lvl4pPr>
            <a:lvl5pPr marR="0" lvl="4" algn="ctr" rtl="0">
              <a:lnSpc>
                <a:spcPct val="100000"/>
              </a:lnSpc>
              <a:spcBef>
                <a:spcPts val="0"/>
              </a:spcBef>
              <a:spcAft>
                <a:spcPts val="0"/>
              </a:spcAft>
              <a:buClr>
                <a:schemeClr val="dk1"/>
              </a:buClr>
              <a:buSzPts val="3600"/>
              <a:buFont typeface="Syne"/>
              <a:buNone/>
              <a:defRPr sz="3600" b="1" i="0" u="none" strike="noStrike" cap="none">
                <a:solidFill>
                  <a:schemeClr val="dk1"/>
                </a:solidFill>
                <a:latin typeface="Syne"/>
                <a:ea typeface="Syne"/>
                <a:cs typeface="Syne"/>
                <a:sym typeface="Syne"/>
              </a:defRPr>
            </a:lvl5pPr>
            <a:lvl6pPr marR="0" lvl="5" algn="ctr" rtl="0">
              <a:lnSpc>
                <a:spcPct val="100000"/>
              </a:lnSpc>
              <a:spcBef>
                <a:spcPts val="0"/>
              </a:spcBef>
              <a:spcAft>
                <a:spcPts val="0"/>
              </a:spcAft>
              <a:buClr>
                <a:schemeClr val="dk1"/>
              </a:buClr>
              <a:buSzPts val="3600"/>
              <a:buFont typeface="Syne"/>
              <a:buNone/>
              <a:defRPr sz="3600" b="1" i="0" u="none" strike="noStrike" cap="none">
                <a:solidFill>
                  <a:schemeClr val="dk1"/>
                </a:solidFill>
                <a:latin typeface="Syne"/>
                <a:ea typeface="Syne"/>
                <a:cs typeface="Syne"/>
                <a:sym typeface="Syne"/>
              </a:defRPr>
            </a:lvl6pPr>
            <a:lvl7pPr marR="0" lvl="6" algn="ctr" rtl="0">
              <a:lnSpc>
                <a:spcPct val="100000"/>
              </a:lnSpc>
              <a:spcBef>
                <a:spcPts val="0"/>
              </a:spcBef>
              <a:spcAft>
                <a:spcPts val="0"/>
              </a:spcAft>
              <a:buClr>
                <a:schemeClr val="dk1"/>
              </a:buClr>
              <a:buSzPts val="3600"/>
              <a:buFont typeface="Syne"/>
              <a:buNone/>
              <a:defRPr sz="3600" b="1" i="0" u="none" strike="noStrike" cap="none">
                <a:solidFill>
                  <a:schemeClr val="dk1"/>
                </a:solidFill>
                <a:latin typeface="Syne"/>
                <a:ea typeface="Syne"/>
                <a:cs typeface="Syne"/>
                <a:sym typeface="Syne"/>
              </a:defRPr>
            </a:lvl7pPr>
            <a:lvl8pPr marR="0" lvl="7" algn="ctr" rtl="0">
              <a:lnSpc>
                <a:spcPct val="100000"/>
              </a:lnSpc>
              <a:spcBef>
                <a:spcPts val="0"/>
              </a:spcBef>
              <a:spcAft>
                <a:spcPts val="0"/>
              </a:spcAft>
              <a:buClr>
                <a:schemeClr val="dk1"/>
              </a:buClr>
              <a:buSzPts val="3600"/>
              <a:buFont typeface="Syne"/>
              <a:buNone/>
              <a:defRPr sz="3600" b="1" i="0" u="none" strike="noStrike" cap="none">
                <a:solidFill>
                  <a:schemeClr val="dk1"/>
                </a:solidFill>
                <a:latin typeface="Syne"/>
                <a:ea typeface="Syne"/>
                <a:cs typeface="Syne"/>
                <a:sym typeface="Syne"/>
              </a:defRPr>
            </a:lvl8pPr>
            <a:lvl9pPr marR="0" lvl="8" algn="ctr" rtl="0">
              <a:lnSpc>
                <a:spcPct val="100000"/>
              </a:lnSpc>
              <a:spcBef>
                <a:spcPts val="0"/>
              </a:spcBef>
              <a:spcAft>
                <a:spcPts val="0"/>
              </a:spcAft>
              <a:buClr>
                <a:schemeClr val="dk1"/>
              </a:buClr>
              <a:buSzPts val="3600"/>
              <a:buFont typeface="Syne"/>
              <a:buNone/>
              <a:defRPr sz="3600" b="1" i="0" u="none" strike="noStrike" cap="none">
                <a:solidFill>
                  <a:schemeClr val="dk1"/>
                </a:solidFill>
                <a:latin typeface="Syne"/>
                <a:ea typeface="Syne"/>
                <a:cs typeface="Syne"/>
                <a:sym typeface="Syne"/>
              </a:defRPr>
            </a:lvl9pPr>
          </a:lstStyle>
          <a:p>
            <a:r>
              <a:rPr lang="en-US"/>
              <a:t>CONSUMER FEEDBACK</a:t>
            </a:r>
            <a:endParaRPr lang="en-IN" dirty="0"/>
          </a:p>
        </p:txBody>
      </p:sp>
    </p:spTree>
    <p:extLst>
      <p:ext uri="{BB962C8B-B14F-4D97-AF65-F5344CB8AC3E}">
        <p14:creationId xmlns:p14="http://schemas.microsoft.com/office/powerpoint/2010/main" val="12664234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614"/>
        <p:cNvGrpSpPr/>
        <p:nvPr/>
      </p:nvGrpSpPr>
      <p:grpSpPr>
        <a:xfrm>
          <a:off x="0" y="0"/>
          <a:ext cx="0" cy="0"/>
          <a:chOff x="0" y="0"/>
          <a:chExt cx="0" cy="0"/>
        </a:xfrm>
      </p:grpSpPr>
      <p:pic>
        <p:nvPicPr>
          <p:cNvPr id="4" name="Picture 3" descr="A blue and red circle with a triangle in the middle&#10;&#10;Description automatically generated">
            <a:extLst>
              <a:ext uri="{FF2B5EF4-FFF2-40B4-BE49-F238E27FC236}">
                <a16:creationId xmlns:a16="http://schemas.microsoft.com/office/drawing/2014/main" id="{9B4AA736-4EBC-A512-D4D3-9F617937E53C}"/>
              </a:ext>
            </a:extLst>
          </p:cNvPr>
          <p:cNvPicPr>
            <a:picLocks noChangeAspect="1"/>
          </p:cNvPicPr>
          <p:nvPr/>
        </p:nvPicPr>
        <p:blipFill>
          <a:blip r:embed="rId3"/>
          <a:stretch>
            <a:fillRect/>
          </a:stretch>
        </p:blipFill>
        <p:spPr>
          <a:xfrm>
            <a:off x="914400" y="850323"/>
            <a:ext cx="7500257" cy="3682339"/>
          </a:xfrm>
          <a:prstGeom prst="rect">
            <a:avLst/>
          </a:prstGeom>
        </p:spPr>
      </p:pic>
    </p:spTree>
    <p:extLst>
      <p:ext uri="{BB962C8B-B14F-4D97-AF65-F5344CB8AC3E}">
        <p14:creationId xmlns:p14="http://schemas.microsoft.com/office/powerpoint/2010/main" val="7009988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614"/>
        <p:cNvGrpSpPr/>
        <p:nvPr/>
      </p:nvGrpSpPr>
      <p:grpSpPr>
        <a:xfrm>
          <a:off x="0" y="0"/>
          <a:ext cx="0" cy="0"/>
          <a:chOff x="0" y="0"/>
          <a:chExt cx="0" cy="0"/>
        </a:xfrm>
      </p:grpSpPr>
      <p:pic>
        <p:nvPicPr>
          <p:cNvPr id="3" name="Picture 2" descr="A graph with purple lines&#10;&#10;Description automatically generated with medium confidence">
            <a:extLst>
              <a:ext uri="{FF2B5EF4-FFF2-40B4-BE49-F238E27FC236}">
                <a16:creationId xmlns:a16="http://schemas.microsoft.com/office/drawing/2014/main" id="{FBB408ED-8077-8BB0-243F-7872E98493F5}"/>
              </a:ext>
            </a:extLst>
          </p:cNvPr>
          <p:cNvPicPr>
            <a:picLocks noChangeAspect="1"/>
          </p:cNvPicPr>
          <p:nvPr/>
        </p:nvPicPr>
        <p:blipFill rotWithShape="1">
          <a:blip r:embed="rId3"/>
          <a:srcRect r="9538"/>
          <a:stretch/>
        </p:blipFill>
        <p:spPr>
          <a:xfrm>
            <a:off x="816428" y="620537"/>
            <a:ext cx="7293429" cy="3902426"/>
          </a:xfrm>
          <a:prstGeom prst="rect">
            <a:avLst/>
          </a:prstGeom>
        </p:spPr>
      </p:pic>
    </p:spTree>
    <p:extLst>
      <p:ext uri="{BB962C8B-B14F-4D97-AF65-F5344CB8AC3E}">
        <p14:creationId xmlns:p14="http://schemas.microsoft.com/office/powerpoint/2010/main" val="24487780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614"/>
        <p:cNvGrpSpPr/>
        <p:nvPr/>
      </p:nvGrpSpPr>
      <p:grpSpPr>
        <a:xfrm>
          <a:off x="0" y="0"/>
          <a:ext cx="0" cy="0"/>
          <a:chOff x="0" y="0"/>
          <a:chExt cx="0" cy="0"/>
        </a:xfrm>
      </p:grpSpPr>
      <p:pic>
        <p:nvPicPr>
          <p:cNvPr id="7" name="Picture 6" descr="A screenshot of a computer&#10;&#10;Description automatically generated">
            <a:extLst>
              <a:ext uri="{FF2B5EF4-FFF2-40B4-BE49-F238E27FC236}">
                <a16:creationId xmlns:a16="http://schemas.microsoft.com/office/drawing/2014/main" id="{BF27CD8F-F0CC-F586-83F1-B66AF3A76F90}"/>
              </a:ext>
            </a:extLst>
          </p:cNvPr>
          <p:cNvPicPr>
            <a:picLocks noChangeAspect="1"/>
          </p:cNvPicPr>
          <p:nvPr/>
        </p:nvPicPr>
        <p:blipFill>
          <a:blip r:embed="rId3"/>
          <a:stretch>
            <a:fillRect/>
          </a:stretch>
        </p:blipFill>
        <p:spPr>
          <a:xfrm>
            <a:off x="1121530" y="528425"/>
            <a:ext cx="7118956" cy="4086650"/>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14"/>
        <p:cNvGrpSpPr/>
        <p:nvPr/>
      </p:nvGrpSpPr>
      <p:grpSpPr>
        <a:xfrm>
          <a:off x="0" y="0"/>
          <a:ext cx="0" cy="0"/>
          <a:chOff x="0" y="0"/>
          <a:chExt cx="0" cy="0"/>
        </a:xfrm>
      </p:grpSpPr>
      <p:pic>
        <p:nvPicPr>
          <p:cNvPr id="415" name="Google Shape;415;p38"/>
          <p:cNvPicPr preferRelativeResize="0"/>
          <p:nvPr/>
        </p:nvPicPr>
        <p:blipFill>
          <a:blip r:embed="rId3">
            <a:alphaModFix/>
          </a:blip>
          <a:stretch>
            <a:fillRect/>
          </a:stretch>
        </p:blipFill>
        <p:spPr>
          <a:xfrm rot="-7633464">
            <a:off x="3732227" y="1019621"/>
            <a:ext cx="1697751" cy="1478207"/>
          </a:xfrm>
          <a:prstGeom prst="rect">
            <a:avLst/>
          </a:prstGeom>
          <a:noFill/>
          <a:ln>
            <a:noFill/>
          </a:ln>
        </p:spPr>
      </p:pic>
      <p:sp>
        <p:nvSpPr>
          <p:cNvPr id="416" name="Google Shape;416;p38"/>
          <p:cNvSpPr txBox="1">
            <a:spLocks noGrp="1"/>
          </p:cNvSpPr>
          <p:nvPr>
            <p:ph type="title"/>
          </p:nvPr>
        </p:nvSpPr>
        <p:spPr>
          <a:xfrm>
            <a:off x="1635214" y="3518772"/>
            <a:ext cx="5873572" cy="841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US" dirty="0"/>
              <a:t>C</a:t>
            </a:r>
            <a:r>
              <a:rPr lang="en-IN" dirty="0"/>
              <a:t>OST ANALYSIS </a:t>
            </a:r>
            <a:endParaRPr lang="en-IN" sz="6000" dirty="0"/>
          </a:p>
        </p:txBody>
      </p:sp>
      <p:sp>
        <p:nvSpPr>
          <p:cNvPr id="418" name="Google Shape;418;p38"/>
          <p:cNvSpPr txBox="1">
            <a:spLocks noGrp="1"/>
          </p:cNvSpPr>
          <p:nvPr>
            <p:ph type="title" idx="2"/>
          </p:nvPr>
        </p:nvSpPr>
        <p:spPr>
          <a:xfrm>
            <a:off x="3904150" y="1272675"/>
            <a:ext cx="1353900" cy="84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09</a:t>
            </a:r>
            <a:endParaRPr dirty="0"/>
          </a:p>
        </p:txBody>
      </p:sp>
      <p:pic>
        <p:nvPicPr>
          <p:cNvPr id="419" name="Google Shape;419;p38"/>
          <p:cNvPicPr preferRelativeResize="0"/>
          <p:nvPr/>
        </p:nvPicPr>
        <p:blipFill>
          <a:blip r:embed="rId4">
            <a:alphaModFix/>
          </a:blip>
          <a:stretch>
            <a:fillRect/>
          </a:stretch>
        </p:blipFill>
        <p:spPr>
          <a:xfrm>
            <a:off x="7107650" y="1850975"/>
            <a:ext cx="550899" cy="754200"/>
          </a:xfrm>
          <a:prstGeom prst="rect">
            <a:avLst/>
          </a:prstGeom>
          <a:noFill/>
          <a:ln>
            <a:noFill/>
          </a:ln>
        </p:spPr>
      </p:pic>
    </p:spTree>
    <p:extLst>
      <p:ext uri="{BB962C8B-B14F-4D97-AF65-F5344CB8AC3E}">
        <p14:creationId xmlns:p14="http://schemas.microsoft.com/office/powerpoint/2010/main" val="13904115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880"/>
        <p:cNvGrpSpPr/>
        <p:nvPr/>
      </p:nvGrpSpPr>
      <p:grpSpPr>
        <a:xfrm>
          <a:off x="0" y="0"/>
          <a:ext cx="0" cy="0"/>
          <a:chOff x="0" y="0"/>
          <a:chExt cx="0" cy="0"/>
        </a:xfrm>
      </p:grpSpPr>
      <p:sp>
        <p:nvSpPr>
          <p:cNvPr id="883" name="Google Shape;883;p60"/>
          <p:cNvSpPr/>
          <p:nvPr/>
        </p:nvSpPr>
        <p:spPr>
          <a:xfrm rot="-1964301">
            <a:off x="1333668" y="1176538"/>
            <a:ext cx="338080" cy="169532"/>
          </a:xfrm>
          <a:custGeom>
            <a:avLst/>
            <a:gdLst/>
            <a:ahLst/>
            <a:cxnLst/>
            <a:rect l="l" t="t" r="r" b="b"/>
            <a:pathLst>
              <a:path w="30677" h="15388" extrusionOk="0">
                <a:moveTo>
                  <a:pt x="11085" y="1"/>
                </a:moveTo>
                <a:cubicBezTo>
                  <a:pt x="10406" y="1"/>
                  <a:pt x="9700" y="191"/>
                  <a:pt x="8965" y="638"/>
                </a:cubicBezTo>
                <a:cubicBezTo>
                  <a:pt x="7393" y="1592"/>
                  <a:pt x="6345" y="3389"/>
                  <a:pt x="5241" y="4924"/>
                </a:cubicBezTo>
                <a:cubicBezTo>
                  <a:pt x="4661" y="5728"/>
                  <a:pt x="4062" y="6533"/>
                  <a:pt x="3500" y="7338"/>
                </a:cubicBezTo>
                <a:cubicBezTo>
                  <a:pt x="3032" y="8012"/>
                  <a:pt x="2396" y="9622"/>
                  <a:pt x="1891" y="10089"/>
                </a:cubicBezTo>
                <a:cubicBezTo>
                  <a:pt x="0" y="11849"/>
                  <a:pt x="712" y="15311"/>
                  <a:pt x="3351" y="15386"/>
                </a:cubicBezTo>
                <a:cubicBezTo>
                  <a:pt x="3384" y="15387"/>
                  <a:pt x="3417" y="15388"/>
                  <a:pt x="3450" y="15388"/>
                </a:cubicBezTo>
                <a:cubicBezTo>
                  <a:pt x="6414" y="15388"/>
                  <a:pt x="8686" y="11263"/>
                  <a:pt x="10463" y="9041"/>
                </a:cubicBezTo>
                <a:lnTo>
                  <a:pt x="11211" y="8124"/>
                </a:lnTo>
                <a:cubicBezTo>
                  <a:pt x="11605" y="8555"/>
                  <a:pt x="11998" y="8985"/>
                  <a:pt x="12110" y="9116"/>
                </a:cubicBezTo>
                <a:cubicBezTo>
                  <a:pt x="13383" y="10539"/>
                  <a:pt x="14599" y="11980"/>
                  <a:pt x="16227" y="12841"/>
                </a:cubicBezTo>
                <a:cubicBezTo>
                  <a:pt x="16947" y="13224"/>
                  <a:pt x="17834" y="13422"/>
                  <a:pt x="18751" y="13422"/>
                </a:cubicBezTo>
                <a:cubicBezTo>
                  <a:pt x="20790" y="13422"/>
                  <a:pt x="22975" y="12443"/>
                  <a:pt x="23789" y="10351"/>
                </a:cubicBezTo>
                <a:cubicBezTo>
                  <a:pt x="24088" y="10520"/>
                  <a:pt x="24407" y="10670"/>
                  <a:pt x="24556" y="10745"/>
                </a:cubicBezTo>
                <a:cubicBezTo>
                  <a:pt x="25282" y="11146"/>
                  <a:pt x="25970" y="11337"/>
                  <a:pt x="26648" y="11337"/>
                </a:cubicBezTo>
                <a:cubicBezTo>
                  <a:pt x="27456" y="11337"/>
                  <a:pt x="28251" y="11066"/>
                  <a:pt x="29086" y="10557"/>
                </a:cubicBezTo>
                <a:cubicBezTo>
                  <a:pt x="30096" y="9940"/>
                  <a:pt x="30677" y="8143"/>
                  <a:pt x="30246" y="6908"/>
                </a:cubicBezTo>
                <a:cubicBezTo>
                  <a:pt x="29179" y="3932"/>
                  <a:pt x="26129" y="1536"/>
                  <a:pt x="23265" y="1480"/>
                </a:cubicBezTo>
                <a:cubicBezTo>
                  <a:pt x="23246" y="1480"/>
                  <a:pt x="23228" y="1480"/>
                  <a:pt x="23209" y="1480"/>
                </a:cubicBezTo>
                <a:cubicBezTo>
                  <a:pt x="21564" y="1480"/>
                  <a:pt x="19996" y="2300"/>
                  <a:pt x="18923" y="3707"/>
                </a:cubicBezTo>
                <a:cubicBezTo>
                  <a:pt x="18698" y="4007"/>
                  <a:pt x="18380" y="4493"/>
                  <a:pt x="18118" y="4961"/>
                </a:cubicBezTo>
                <a:cubicBezTo>
                  <a:pt x="17968" y="4830"/>
                  <a:pt x="17837" y="4680"/>
                  <a:pt x="17687" y="4549"/>
                </a:cubicBezTo>
                <a:cubicBezTo>
                  <a:pt x="15783" y="2659"/>
                  <a:pt x="13622" y="1"/>
                  <a:pt x="1108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TextBox 6">
            <a:extLst>
              <a:ext uri="{FF2B5EF4-FFF2-40B4-BE49-F238E27FC236}">
                <a16:creationId xmlns:a16="http://schemas.microsoft.com/office/drawing/2014/main" id="{30FD46DC-5369-1E76-7406-DE699D8D9B3C}"/>
              </a:ext>
            </a:extLst>
          </p:cNvPr>
          <p:cNvSpPr txBox="1"/>
          <p:nvPr/>
        </p:nvSpPr>
        <p:spPr>
          <a:xfrm>
            <a:off x="1412650" y="1577024"/>
            <a:ext cx="6525984" cy="3046988"/>
          </a:xfrm>
          <a:prstGeom prst="rect">
            <a:avLst/>
          </a:prstGeom>
          <a:noFill/>
        </p:spPr>
        <p:txBody>
          <a:bodyPr wrap="square">
            <a:spAutoFit/>
          </a:bodyPr>
          <a:lstStyle/>
          <a:p>
            <a:pPr marL="285750" indent="-285750">
              <a:buClr>
                <a:srgbClr val="00C0D0"/>
              </a:buClr>
              <a:buFont typeface="Wingdings" panose="05000000000000000000" pitchFamily="2" charset="2"/>
              <a:buChar char="v"/>
            </a:pPr>
            <a:r>
              <a:rPr lang="en-IN" sz="1600" dirty="0">
                <a:solidFill>
                  <a:srgbClr val="FF9600"/>
                </a:solidFill>
                <a:latin typeface="Questrial" pitchFamily="2" charset="0"/>
                <a:ea typeface="Questrial" pitchFamily="2" charset="0"/>
                <a:cs typeface="Questrial" pitchFamily="2" charset="0"/>
              </a:rPr>
              <a:t>Kiosk = 1.5 lakhs (</a:t>
            </a:r>
            <a:r>
              <a:rPr lang="en-IN" sz="1600" dirty="0" err="1">
                <a:solidFill>
                  <a:srgbClr val="FF9600"/>
                </a:solidFill>
                <a:latin typeface="Questrial" pitchFamily="2" charset="0"/>
                <a:ea typeface="Questrial" pitchFamily="2" charset="0"/>
                <a:cs typeface="Questrial" pitchFamily="2" charset="0"/>
              </a:rPr>
              <a:t>approx</a:t>
            </a:r>
            <a:r>
              <a:rPr lang="en-IN" sz="1600" dirty="0">
                <a:solidFill>
                  <a:srgbClr val="FF9600"/>
                </a:solidFill>
                <a:latin typeface="Questrial" pitchFamily="2" charset="0"/>
                <a:ea typeface="Questrial" pitchFamily="2" charset="0"/>
                <a:cs typeface="Questrial" pitchFamily="2" charset="0"/>
              </a:rPr>
              <a:t>).</a:t>
            </a:r>
          </a:p>
          <a:p>
            <a:pPr marL="285750" indent="-285750">
              <a:buClr>
                <a:srgbClr val="00C0D0"/>
              </a:buClr>
              <a:buFont typeface="Wingdings" panose="05000000000000000000" pitchFamily="2" charset="2"/>
              <a:buChar char="v"/>
            </a:pPr>
            <a:r>
              <a:rPr lang="en-IN" sz="1600" dirty="0">
                <a:solidFill>
                  <a:srgbClr val="FF9600"/>
                </a:solidFill>
                <a:latin typeface="Questrial" pitchFamily="2" charset="0"/>
                <a:ea typeface="Questrial" pitchFamily="2" charset="0"/>
                <a:cs typeface="Questrial" pitchFamily="2" charset="0"/>
              </a:rPr>
              <a:t>A basic kiosk software with features such as content management and user authentication might cost around ₹10,000, while high-end kiosk software with features such as payment processing and product dispensing might cost around ₹50,000.</a:t>
            </a:r>
          </a:p>
          <a:p>
            <a:pPr marL="285750" indent="-285750">
              <a:buClr>
                <a:srgbClr val="00C0D0"/>
              </a:buClr>
              <a:buFont typeface="Wingdings" panose="05000000000000000000" pitchFamily="2" charset="2"/>
              <a:buChar char="v"/>
            </a:pPr>
            <a:r>
              <a:rPr lang="en-IN" sz="1600" dirty="0">
                <a:solidFill>
                  <a:srgbClr val="FF9600"/>
                </a:solidFill>
                <a:latin typeface="Questrial" pitchFamily="2" charset="0"/>
                <a:ea typeface="Questrial" pitchFamily="2" charset="0"/>
                <a:cs typeface="Questrial" pitchFamily="2" charset="0"/>
              </a:rPr>
              <a:t>The cost of transporting a self-checkout kiosk can range from around ₹1,000 to ₹10,000.</a:t>
            </a:r>
          </a:p>
          <a:p>
            <a:pPr marL="285750" indent="-285750">
              <a:buClr>
                <a:srgbClr val="00C0D0"/>
              </a:buClr>
              <a:buFont typeface="Wingdings" panose="05000000000000000000" pitchFamily="2" charset="2"/>
              <a:buChar char="v"/>
            </a:pPr>
            <a:r>
              <a:rPr lang="en-IN" sz="1600" dirty="0">
                <a:solidFill>
                  <a:srgbClr val="FF9600"/>
                </a:solidFill>
                <a:latin typeface="Questrial" pitchFamily="2" charset="0"/>
                <a:ea typeface="Questrial" pitchFamily="2" charset="0"/>
                <a:cs typeface="Questrial" pitchFamily="2" charset="0"/>
              </a:rPr>
              <a:t>A small kiosk with low bandwidth requirements might cost around ₹500 per month, while a large kiosk with high bandwidth requirements might cost around ₹2,000 per month. </a:t>
            </a:r>
          </a:p>
          <a:p>
            <a:pPr marL="285750" indent="-285750">
              <a:buClr>
                <a:srgbClr val="00C0D0"/>
              </a:buClr>
              <a:buFont typeface="Wingdings" panose="05000000000000000000" pitchFamily="2" charset="2"/>
              <a:buChar char="v"/>
            </a:pPr>
            <a:r>
              <a:rPr lang="en-IN" sz="1600" dirty="0">
                <a:solidFill>
                  <a:srgbClr val="FF9600"/>
                </a:solidFill>
                <a:latin typeface="Questrial" pitchFamily="2" charset="0"/>
                <a:ea typeface="Questrial" pitchFamily="2" charset="0"/>
                <a:cs typeface="Questrial" pitchFamily="2" charset="0"/>
              </a:rPr>
              <a:t>Maintenance cost = 3000 to 5000</a:t>
            </a:r>
          </a:p>
          <a:p>
            <a:pPr marL="285750" indent="-285750">
              <a:buClr>
                <a:srgbClr val="00C0D0"/>
              </a:buClr>
              <a:buFont typeface="Wingdings" panose="05000000000000000000" pitchFamily="2" charset="2"/>
              <a:buChar char="v"/>
            </a:pPr>
            <a:r>
              <a:rPr lang="en-IN" sz="1600" dirty="0">
                <a:solidFill>
                  <a:srgbClr val="FF9600"/>
                </a:solidFill>
                <a:latin typeface="Questrial" pitchFamily="2" charset="0"/>
                <a:ea typeface="Questrial" pitchFamily="2" charset="0"/>
                <a:cs typeface="Questrial" pitchFamily="2" charset="0"/>
              </a:rPr>
              <a:t>Total Cost = 220000 per kiosk.</a:t>
            </a:r>
          </a:p>
        </p:txBody>
      </p:sp>
      <p:sp>
        <p:nvSpPr>
          <p:cNvPr id="8" name="Google Shape;656;p49">
            <a:extLst>
              <a:ext uri="{FF2B5EF4-FFF2-40B4-BE49-F238E27FC236}">
                <a16:creationId xmlns:a16="http://schemas.microsoft.com/office/drawing/2014/main" id="{9D70CA38-7FA6-D98F-C225-B1349EB4A3A8}"/>
              </a:ext>
            </a:extLst>
          </p:cNvPr>
          <p:cNvSpPr txBox="1">
            <a:spLocks noGrp="1"/>
          </p:cNvSpPr>
          <p:nvPr>
            <p:ph type="title"/>
          </p:nvPr>
        </p:nvSpPr>
        <p:spPr>
          <a:xfrm>
            <a:off x="542932" y="851323"/>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IN" sz="2800" dirty="0"/>
              <a:t>COST ANALYSIS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14"/>
        <p:cNvGrpSpPr/>
        <p:nvPr/>
      </p:nvGrpSpPr>
      <p:grpSpPr>
        <a:xfrm>
          <a:off x="0" y="0"/>
          <a:ext cx="0" cy="0"/>
          <a:chOff x="0" y="0"/>
          <a:chExt cx="0" cy="0"/>
        </a:xfrm>
      </p:grpSpPr>
      <p:pic>
        <p:nvPicPr>
          <p:cNvPr id="415" name="Google Shape;415;p38"/>
          <p:cNvPicPr preferRelativeResize="0"/>
          <p:nvPr/>
        </p:nvPicPr>
        <p:blipFill>
          <a:blip r:embed="rId3">
            <a:alphaModFix/>
          </a:blip>
          <a:stretch>
            <a:fillRect/>
          </a:stretch>
        </p:blipFill>
        <p:spPr>
          <a:xfrm rot="-7633464">
            <a:off x="3732227" y="1019621"/>
            <a:ext cx="1697751" cy="1478207"/>
          </a:xfrm>
          <a:prstGeom prst="rect">
            <a:avLst/>
          </a:prstGeom>
          <a:noFill/>
          <a:ln>
            <a:noFill/>
          </a:ln>
        </p:spPr>
      </p:pic>
      <p:sp>
        <p:nvSpPr>
          <p:cNvPr id="418" name="Google Shape;418;p38"/>
          <p:cNvSpPr txBox="1">
            <a:spLocks noGrp="1"/>
          </p:cNvSpPr>
          <p:nvPr>
            <p:ph type="title" idx="2"/>
          </p:nvPr>
        </p:nvSpPr>
        <p:spPr>
          <a:xfrm>
            <a:off x="3904150" y="1272675"/>
            <a:ext cx="1353900" cy="84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10</a:t>
            </a:r>
            <a:endParaRPr dirty="0"/>
          </a:p>
        </p:txBody>
      </p:sp>
      <p:pic>
        <p:nvPicPr>
          <p:cNvPr id="419" name="Google Shape;419;p38"/>
          <p:cNvPicPr preferRelativeResize="0"/>
          <p:nvPr/>
        </p:nvPicPr>
        <p:blipFill>
          <a:blip r:embed="rId4">
            <a:alphaModFix/>
          </a:blip>
          <a:stretch>
            <a:fillRect/>
          </a:stretch>
        </p:blipFill>
        <p:spPr>
          <a:xfrm>
            <a:off x="7107650" y="1850975"/>
            <a:ext cx="550899" cy="754200"/>
          </a:xfrm>
          <a:prstGeom prst="rect">
            <a:avLst/>
          </a:prstGeom>
          <a:noFill/>
          <a:ln>
            <a:noFill/>
          </a:ln>
        </p:spPr>
      </p:pic>
      <p:sp>
        <p:nvSpPr>
          <p:cNvPr id="2" name="Google Shape;392;p37">
            <a:extLst>
              <a:ext uri="{FF2B5EF4-FFF2-40B4-BE49-F238E27FC236}">
                <a16:creationId xmlns:a16="http://schemas.microsoft.com/office/drawing/2014/main" id="{94F923D5-8911-5C2A-75EA-987F704300EB}"/>
              </a:ext>
            </a:extLst>
          </p:cNvPr>
          <p:cNvSpPr txBox="1">
            <a:spLocks/>
          </p:cNvSpPr>
          <p:nvPr/>
        </p:nvSpPr>
        <p:spPr>
          <a:xfrm>
            <a:off x="2658778" y="3232422"/>
            <a:ext cx="4101249" cy="5727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2400"/>
              <a:buFont typeface="Bebas Neue"/>
              <a:buNone/>
              <a:defRPr sz="2000" b="1" i="0" u="none" strike="noStrike" cap="none">
                <a:solidFill>
                  <a:schemeClr val="dk1"/>
                </a:solidFill>
                <a:latin typeface="Syne"/>
                <a:ea typeface="Syne"/>
                <a:cs typeface="Syne"/>
                <a:sym typeface="Syne"/>
              </a:defRPr>
            </a:lvl1pPr>
            <a:lvl2pPr marL="914400" marR="0" lvl="1" indent="-317500" algn="l"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2pPr>
            <a:lvl3pPr marL="1371600" marR="0" lvl="2" indent="-317500" algn="l"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3pPr>
            <a:lvl4pPr marL="1828800" marR="0" lvl="3" indent="-317500" algn="l"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4pPr>
            <a:lvl5pPr marL="2286000" marR="0" lvl="4" indent="-317500" algn="l"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5pPr>
            <a:lvl6pPr marL="2743200" marR="0" lvl="5" indent="-317500" algn="l"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6pPr>
            <a:lvl7pPr marL="3200400" marR="0" lvl="6" indent="-317500" algn="l"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7pPr>
            <a:lvl8pPr marL="3657600" marR="0" lvl="7" indent="-317500" algn="l"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8pPr>
            <a:lvl9pPr marL="4114800" marR="0" lvl="8" indent="-317500" algn="l"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9pPr>
          </a:lstStyle>
          <a:p>
            <a:pPr marL="0" indent="0"/>
            <a:r>
              <a:rPr lang="en-IN" sz="5400" dirty="0"/>
              <a:t>Calendar</a:t>
            </a:r>
          </a:p>
        </p:txBody>
      </p:sp>
    </p:spTree>
    <p:extLst>
      <p:ext uri="{BB962C8B-B14F-4D97-AF65-F5344CB8AC3E}">
        <p14:creationId xmlns:p14="http://schemas.microsoft.com/office/powerpoint/2010/main" val="27439492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649"/>
        <p:cNvGrpSpPr/>
        <p:nvPr/>
      </p:nvGrpSpPr>
      <p:grpSpPr>
        <a:xfrm>
          <a:off x="0" y="0"/>
          <a:ext cx="0" cy="0"/>
          <a:chOff x="0" y="0"/>
          <a:chExt cx="0" cy="0"/>
        </a:xfrm>
      </p:grpSpPr>
      <p:sp>
        <p:nvSpPr>
          <p:cNvPr id="29" name="TextBox 28">
            <a:extLst>
              <a:ext uri="{FF2B5EF4-FFF2-40B4-BE49-F238E27FC236}">
                <a16:creationId xmlns:a16="http://schemas.microsoft.com/office/drawing/2014/main" id="{84A09CAF-D05B-64F4-521E-4899B0F89680}"/>
              </a:ext>
            </a:extLst>
          </p:cNvPr>
          <p:cNvSpPr txBox="1"/>
          <p:nvPr/>
        </p:nvSpPr>
        <p:spPr>
          <a:xfrm>
            <a:off x="778330" y="1590096"/>
            <a:ext cx="8365670" cy="2246769"/>
          </a:xfrm>
          <a:prstGeom prst="rect">
            <a:avLst/>
          </a:prstGeom>
          <a:noFill/>
        </p:spPr>
        <p:txBody>
          <a:bodyPr wrap="square">
            <a:spAutoFit/>
          </a:bodyPr>
          <a:lstStyle/>
          <a:p>
            <a:pPr marL="342900" indent="-342900">
              <a:buClr>
                <a:srgbClr val="FFFF00"/>
              </a:buClr>
              <a:buFont typeface="Wingdings" panose="05000000000000000000" pitchFamily="2" charset="2"/>
              <a:buChar char="v"/>
            </a:pPr>
            <a:r>
              <a:rPr lang="en-IN" sz="2000" dirty="0">
                <a:solidFill>
                  <a:srgbClr val="00C0D0"/>
                </a:solidFill>
                <a:latin typeface="Questrial" pitchFamily="2" charset="0"/>
                <a:ea typeface="Questrial" pitchFamily="2" charset="0"/>
                <a:cs typeface="Questrial" pitchFamily="2" charset="0"/>
              </a:rPr>
              <a:t>Observation-1 day- 20th July</a:t>
            </a:r>
          </a:p>
          <a:p>
            <a:pPr marL="342900" indent="-342900">
              <a:buClr>
                <a:srgbClr val="FFFF00"/>
              </a:buClr>
              <a:buFont typeface="Wingdings" panose="05000000000000000000" pitchFamily="2" charset="2"/>
              <a:buChar char="v"/>
            </a:pPr>
            <a:r>
              <a:rPr lang="en-IN" sz="2000" dirty="0">
                <a:solidFill>
                  <a:srgbClr val="00C0D0"/>
                </a:solidFill>
                <a:latin typeface="Questrial" pitchFamily="2" charset="0"/>
                <a:ea typeface="Questrial" pitchFamily="2" charset="0"/>
                <a:cs typeface="Questrial" pitchFamily="2" charset="0"/>
              </a:rPr>
              <a:t>Problem identification-2 days- 22nd July</a:t>
            </a:r>
          </a:p>
          <a:p>
            <a:pPr marL="342900" indent="-342900">
              <a:buClr>
                <a:srgbClr val="FFFF00"/>
              </a:buClr>
              <a:buFont typeface="Wingdings" panose="05000000000000000000" pitchFamily="2" charset="2"/>
              <a:buChar char="v"/>
            </a:pPr>
            <a:r>
              <a:rPr lang="en-IN" sz="2000" dirty="0">
                <a:solidFill>
                  <a:srgbClr val="00C0D0"/>
                </a:solidFill>
                <a:latin typeface="Questrial" pitchFamily="2" charset="0"/>
                <a:ea typeface="Questrial" pitchFamily="2" charset="0"/>
                <a:cs typeface="Questrial" pitchFamily="2" charset="0"/>
              </a:rPr>
              <a:t>Solution generation- 8 days- 31st July</a:t>
            </a:r>
          </a:p>
          <a:p>
            <a:pPr marL="342900" indent="-342900">
              <a:buClr>
                <a:srgbClr val="FFFF00"/>
              </a:buClr>
              <a:buFont typeface="Wingdings" panose="05000000000000000000" pitchFamily="2" charset="2"/>
              <a:buChar char="v"/>
            </a:pPr>
            <a:r>
              <a:rPr lang="en-IN" sz="2000" dirty="0">
                <a:solidFill>
                  <a:srgbClr val="00C0D0"/>
                </a:solidFill>
                <a:latin typeface="Questrial" pitchFamily="2" charset="0"/>
                <a:ea typeface="Questrial" pitchFamily="2" charset="0"/>
                <a:cs typeface="Questrial" pitchFamily="2" charset="0"/>
              </a:rPr>
              <a:t>Solution evaluation(choosing most likely to be successful solution)- 2 days- 2nd August</a:t>
            </a:r>
          </a:p>
          <a:p>
            <a:pPr marL="342900" indent="-342900">
              <a:buClr>
                <a:srgbClr val="FFFF00"/>
              </a:buClr>
              <a:buFont typeface="Wingdings" panose="05000000000000000000" pitchFamily="2" charset="2"/>
              <a:buChar char="v"/>
            </a:pPr>
            <a:r>
              <a:rPr lang="en-IN" sz="2000" dirty="0">
                <a:solidFill>
                  <a:srgbClr val="00C0D0"/>
                </a:solidFill>
                <a:latin typeface="Questrial" pitchFamily="2" charset="0"/>
                <a:ea typeface="Questrial" pitchFamily="2" charset="0"/>
                <a:cs typeface="Questrial" pitchFamily="2" charset="0"/>
              </a:rPr>
              <a:t>Solution implementation-8 days- 10th August</a:t>
            </a:r>
          </a:p>
          <a:p>
            <a:pPr marL="342900" indent="-342900">
              <a:buClr>
                <a:srgbClr val="FFFF00"/>
              </a:buClr>
              <a:buFont typeface="Wingdings" panose="05000000000000000000" pitchFamily="2" charset="2"/>
              <a:buChar char="v"/>
            </a:pPr>
            <a:r>
              <a:rPr lang="en-IN" sz="2000" dirty="0">
                <a:solidFill>
                  <a:srgbClr val="00C0D0"/>
                </a:solidFill>
                <a:latin typeface="Questrial" pitchFamily="2" charset="0"/>
                <a:ea typeface="Questrial" pitchFamily="2" charset="0"/>
                <a:cs typeface="Questrial" pitchFamily="2" charset="0"/>
              </a:rPr>
              <a:t>Solution monitoring-4 days- 14th august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14"/>
        <p:cNvGrpSpPr/>
        <p:nvPr/>
      </p:nvGrpSpPr>
      <p:grpSpPr>
        <a:xfrm>
          <a:off x="0" y="0"/>
          <a:ext cx="0" cy="0"/>
          <a:chOff x="0" y="0"/>
          <a:chExt cx="0" cy="0"/>
        </a:xfrm>
      </p:grpSpPr>
      <p:pic>
        <p:nvPicPr>
          <p:cNvPr id="415" name="Google Shape;415;p38"/>
          <p:cNvPicPr preferRelativeResize="0"/>
          <p:nvPr/>
        </p:nvPicPr>
        <p:blipFill>
          <a:blip r:embed="rId3">
            <a:alphaModFix/>
          </a:blip>
          <a:stretch>
            <a:fillRect/>
          </a:stretch>
        </p:blipFill>
        <p:spPr>
          <a:xfrm rot="-7633464">
            <a:off x="3732227" y="1019621"/>
            <a:ext cx="1697751" cy="1478207"/>
          </a:xfrm>
          <a:prstGeom prst="rect">
            <a:avLst/>
          </a:prstGeom>
          <a:noFill/>
          <a:ln>
            <a:noFill/>
          </a:ln>
        </p:spPr>
      </p:pic>
      <p:sp>
        <p:nvSpPr>
          <p:cNvPr id="418" name="Google Shape;418;p38"/>
          <p:cNvSpPr txBox="1">
            <a:spLocks noGrp="1"/>
          </p:cNvSpPr>
          <p:nvPr>
            <p:ph type="title" idx="2"/>
          </p:nvPr>
        </p:nvSpPr>
        <p:spPr>
          <a:xfrm>
            <a:off x="3904150" y="1272675"/>
            <a:ext cx="1353900" cy="84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11</a:t>
            </a:r>
            <a:endParaRPr dirty="0"/>
          </a:p>
        </p:txBody>
      </p:sp>
      <p:pic>
        <p:nvPicPr>
          <p:cNvPr id="419" name="Google Shape;419;p38"/>
          <p:cNvPicPr preferRelativeResize="0"/>
          <p:nvPr/>
        </p:nvPicPr>
        <p:blipFill>
          <a:blip r:embed="rId4">
            <a:alphaModFix/>
          </a:blip>
          <a:stretch>
            <a:fillRect/>
          </a:stretch>
        </p:blipFill>
        <p:spPr>
          <a:xfrm>
            <a:off x="7107650" y="1850975"/>
            <a:ext cx="550899" cy="754200"/>
          </a:xfrm>
          <a:prstGeom prst="rect">
            <a:avLst/>
          </a:prstGeom>
          <a:noFill/>
          <a:ln>
            <a:noFill/>
          </a:ln>
        </p:spPr>
      </p:pic>
      <p:sp>
        <p:nvSpPr>
          <p:cNvPr id="2" name="Google Shape;392;p37">
            <a:extLst>
              <a:ext uri="{FF2B5EF4-FFF2-40B4-BE49-F238E27FC236}">
                <a16:creationId xmlns:a16="http://schemas.microsoft.com/office/drawing/2014/main" id="{94F923D5-8911-5C2A-75EA-987F704300EB}"/>
              </a:ext>
            </a:extLst>
          </p:cNvPr>
          <p:cNvSpPr txBox="1">
            <a:spLocks/>
          </p:cNvSpPr>
          <p:nvPr/>
        </p:nvSpPr>
        <p:spPr>
          <a:xfrm>
            <a:off x="1669172" y="3870825"/>
            <a:ext cx="5823856" cy="5727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2400"/>
              <a:buFont typeface="Bebas Neue"/>
              <a:buNone/>
              <a:defRPr sz="2000" b="1" i="0" u="none" strike="noStrike" cap="none">
                <a:solidFill>
                  <a:schemeClr val="dk1"/>
                </a:solidFill>
                <a:latin typeface="Syne"/>
                <a:ea typeface="Syne"/>
                <a:cs typeface="Syne"/>
                <a:sym typeface="Syne"/>
              </a:defRPr>
            </a:lvl1pPr>
            <a:lvl2pPr marL="914400" marR="0" lvl="1" indent="-317500" algn="l"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2pPr>
            <a:lvl3pPr marL="1371600" marR="0" lvl="2" indent="-317500" algn="l"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3pPr>
            <a:lvl4pPr marL="1828800" marR="0" lvl="3" indent="-317500" algn="l"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4pPr>
            <a:lvl5pPr marL="2286000" marR="0" lvl="4" indent="-317500" algn="l"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5pPr>
            <a:lvl6pPr marL="2743200" marR="0" lvl="5" indent="-317500" algn="l"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6pPr>
            <a:lvl7pPr marL="3200400" marR="0" lvl="6" indent="-317500" algn="l"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7pPr>
            <a:lvl8pPr marL="3657600" marR="0" lvl="7" indent="-317500" algn="l"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8pPr>
            <a:lvl9pPr marL="4114800" marR="0" lvl="8" indent="-317500" algn="l"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9pPr>
          </a:lstStyle>
          <a:p>
            <a:pPr marL="0" indent="0"/>
            <a:r>
              <a:rPr lang="en-IN" sz="5400" dirty="0"/>
              <a:t>BUSINESS MODEL</a:t>
            </a:r>
          </a:p>
        </p:txBody>
      </p:sp>
    </p:spTree>
    <p:extLst>
      <p:ext uri="{BB962C8B-B14F-4D97-AF65-F5344CB8AC3E}">
        <p14:creationId xmlns:p14="http://schemas.microsoft.com/office/powerpoint/2010/main" val="40230354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688"/>
        <p:cNvGrpSpPr/>
        <p:nvPr/>
      </p:nvGrpSpPr>
      <p:grpSpPr>
        <a:xfrm>
          <a:off x="0" y="0"/>
          <a:ext cx="0" cy="0"/>
          <a:chOff x="0" y="0"/>
          <a:chExt cx="0" cy="0"/>
        </a:xfrm>
      </p:grpSpPr>
      <p:pic>
        <p:nvPicPr>
          <p:cNvPr id="694" name="Google Shape;694;p51"/>
          <p:cNvPicPr preferRelativeResize="0"/>
          <p:nvPr/>
        </p:nvPicPr>
        <p:blipFill>
          <a:blip r:embed="rId3">
            <a:alphaModFix/>
          </a:blip>
          <a:stretch>
            <a:fillRect/>
          </a:stretch>
        </p:blipFill>
        <p:spPr>
          <a:xfrm rot="2700000">
            <a:off x="7310280" y="3497658"/>
            <a:ext cx="1713025" cy="1835384"/>
          </a:xfrm>
          <a:prstGeom prst="rect">
            <a:avLst/>
          </a:prstGeom>
          <a:noFill/>
          <a:ln>
            <a:noFill/>
          </a:ln>
        </p:spPr>
      </p:pic>
      <p:pic>
        <p:nvPicPr>
          <p:cNvPr id="12" name="Picture 11">
            <a:extLst>
              <a:ext uri="{FF2B5EF4-FFF2-40B4-BE49-F238E27FC236}">
                <a16:creationId xmlns:a16="http://schemas.microsoft.com/office/drawing/2014/main" id="{F7EA8D6E-AD4A-7426-4F1F-C6AD8EE96299}"/>
              </a:ext>
            </a:extLst>
          </p:cNvPr>
          <p:cNvPicPr>
            <a:picLocks noChangeAspect="1"/>
          </p:cNvPicPr>
          <p:nvPr/>
        </p:nvPicPr>
        <p:blipFill rotWithShape="1">
          <a:blip r:embed="rId4"/>
          <a:srcRect l="1433" t="1084" r="1324" b="963"/>
          <a:stretch/>
        </p:blipFill>
        <p:spPr>
          <a:xfrm>
            <a:off x="881743" y="449035"/>
            <a:ext cx="7694182" cy="4245429"/>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887"/>
        <p:cNvGrpSpPr/>
        <p:nvPr/>
      </p:nvGrpSpPr>
      <p:grpSpPr>
        <a:xfrm>
          <a:off x="0" y="0"/>
          <a:ext cx="0" cy="0"/>
          <a:chOff x="0" y="0"/>
          <a:chExt cx="0" cy="0"/>
        </a:xfrm>
      </p:grpSpPr>
      <p:pic>
        <p:nvPicPr>
          <p:cNvPr id="5" name="Picture 4" descr="A group of people sitting around a table with laptops&#10;&#10;Description automatically generated">
            <a:extLst>
              <a:ext uri="{FF2B5EF4-FFF2-40B4-BE49-F238E27FC236}">
                <a16:creationId xmlns:a16="http://schemas.microsoft.com/office/drawing/2014/main" id="{9DF51E82-64E9-CE2D-5E18-C3ABF89EE8FC}"/>
              </a:ext>
            </a:extLst>
          </p:cNvPr>
          <p:cNvPicPr>
            <a:picLocks noChangeAspect="1"/>
          </p:cNvPicPr>
          <p:nvPr/>
        </p:nvPicPr>
        <p:blipFill rotWithShape="1">
          <a:blip r:embed="rId3"/>
          <a:srcRect r="3016" b="14921"/>
          <a:stretch/>
        </p:blipFill>
        <p:spPr>
          <a:xfrm>
            <a:off x="1143000" y="403820"/>
            <a:ext cx="6651171" cy="4376057"/>
          </a:xfrm>
          <a:prstGeom prst="rect">
            <a:avLst/>
          </a:prstGeom>
        </p:spPr>
      </p:pic>
      <p:pic>
        <p:nvPicPr>
          <p:cNvPr id="889" name="Google Shape;889;p61"/>
          <p:cNvPicPr preferRelativeResize="0"/>
          <p:nvPr/>
        </p:nvPicPr>
        <p:blipFill>
          <a:blip r:embed="rId4">
            <a:alphaModFix/>
          </a:blip>
          <a:stretch>
            <a:fillRect/>
          </a:stretch>
        </p:blipFill>
        <p:spPr>
          <a:xfrm>
            <a:off x="472357" y="2591849"/>
            <a:ext cx="550899" cy="75420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942"/>
        <p:cNvGrpSpPr/>
        <p:nvPr/>
      </p:nvGrpSpPr>
      <p:grpSpPr>
        <a:xfrm>
          <a:off x="0" y="0"/>
          <a:ext cx="0" cy="0"/>
          <a:chOff x="0" y="0"/>
          <a:chExt cx="0" cy="0"/>
        </a:xfrm>
      </p:grpSpPr>
      <p:pic>
        <p:nvPicPr>
          <p:cNvPr id="943" name="Google Shape;943;p65"/>
          <p:cNvPicPr preferRelativeResize="0"/>
          <p:nvPr/>
        </p:nvPicPr>
        <p:blipFill>
          <a:blip r:embed="rId3">
            <a:alphaModFix/>
          </a:blip>
          <a:stretch>
            <a:fillRect/>
          </a:stretch>
        </p:blipFill>
        <p:spPr>
          <a:xfrm>
            <a:off x="559550" y="-1153975"/>
            <a:ext cx="2152650" cy="2019300"/>
          </a:xfrm>
          <a:prstGeom prst="rect">
            <a:avLst/>
          </a:prstGeom>
          <a:noFill/>
          <a:ln>
            <a:noFill/>
          </a:ln>
        </p:spPr>
      </p:pic>
      <p:pic>
        <p:nvPicPr>
          <p:cNvPr id="944" name="Google Shape;944;p65"/>
          <p:cNvPicPr preferRelativeResize="0"/>
          <p:nvPr/>
        </p:nvPicPr>
        <p:blipFill>
          <a:blip r:embed="rId4">
            <a:alphaModFix/>
          </a:blip>
          <a:stretch>
            <a:fillRect/>
          </a:stretch>
        </p:blipFill>
        <p:spPr>
          <a:xfrm>
            <a:off x="1896734" y="3098275"/>
            <a:ext cx="2412422" cy="2028775"/>
          </a:xfrm>
          <a:prstGeom prst="rect">
            <a:avLst/>
          </a:prstGeom>
          <a:noFill/>
          <a:ln>
            <a:noFill/>
          </a:ln>
        </p:spPr>
      </p:pic>
      <p:sp>
        <p:nvSpPr>
          <p:cNvPr id="945" name="Google Shape;945;p65"/>
          <p:cNvSpPr/>
          <p:nvPr/>
        </p:nvSpPr>
        <p:spPr>
          <a:xfrm rot="10800000">
            <a:off x="0" y="4088515"/>
            <a:ext cx="2925375" cy="1144200"/>
          </a:xfrm>
          <a:custGeom>
            <a:avLst/>
            <a:gdLst/>
            <a:ahLst/>
            <a:cxnLst/>
            <a:rect l="l" t="t" r="r" b="b"/>
            <a:pathLst>
              <a:path w="117015" h="45768" extrusionOk="0">
                <a:moveTo>
                  <a:pt x="0" y="1"/>
                </a:moveTo>
                <a:cubicBezTo>
                  <a:pt x="0" y="1"/>
                  <a:pt x="9615" y="29773"/>
                  <a:pt x="26774" y="29773"/>
                </a:cubicBezTo>
                <a:cubicBezTo>
                  <a:pt x="28713" y="29773"/>
                  <a:pt x="30749" y="29393"/>
                  <a:pt x="32878" y="28546"/>
                </a:cubicBezTo>
                <a:cubicBezTo>
                  <a:pt x="36737" y="27012"/>
                  <a:pt x="39764" y="26361"/>
                  <a:pt x="42278" y="26361"/>
                </a:cubicBezTo>
                <a:cubicBezTo>
                  <a:pt x="53419" y="26361"/>
                  <a:pt x="54462" y="39144"/>
                  <a:pt x="73129" y="44338"/>
                </a:cubicBezTo>
                <a:cubicBezTo>
                  <a:pt x="76737" y="45346"/>
                  <a:pt x="80275" y="45767"/>
                  <a:pt x="83680" y="45767"/>
                </a:cubicBezTo>
                <a:cubicBezTo>
                  <a:pt x="101241" y="45767"/>
                  <a:pt x="115237" y="34541"/>
                  <a:pt x="116886" y="34541"/>
                </a:cubicBezTo>
                <a:cubicBezTo>
                  <a:pt x="116944" y="34541"/>
                  <a:pt x="116987" y="34555"/>
                  <a:pt x="117014" y="34584"/>
                </a:cubicBezTo>
                <a:lnTo>
                  <a:pt x="116973" y="2691"/>
                </a:lnTo>
                <a:lnTo>
                  <a:pt x="0"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6" name="Google Shape;946;p65"/>
          <p:cNvSpPr/>
          <p:nvPr/>
        </p:nvSpPr>
        <p:spPr>
          <a:xfrm rot="-5400000" flipH="1">
            <a:off x="7200142" y="890838"/>
            <a:ext cx="2925875" cy="1144175"/>
          </a:xfrm>
          <a:custGeom>
            <a:avLst/>
            <a:gdLst/>
            <a:ahLst/>
            <a:cxnLst/>
            <a:rect l="l" t="t" r="r" b="b"/>
            <a:pathLst>
              <a:path w="117035" h="45767" extrusionOk="0">
                <a:moveTo>
                  <a:pt x="33356" y="1"/>
                </a:moveTo>
                <a:cubicBezTo>
                  <a:pt x="15791" y="1"/>
                  <a:pt x="1796" y="11228"/>
                  <a:pt x="131" y="11228"/>
                </a:cubicBezTo>
                <a:cubicBezTo>
                  <a:pt x="71" y="11228"/>
                  <a:pt x="28" y="11213"/>
                  <a:pt x="0" y="11183"/>
                </a:cubicBezTo>
                <a:lnTo>
                  <a:pt x="0" y="11183"/>
                </a:lnTo>
                <a:lnTo>
                  <a:pt x="62" y="43076"/>
                </a:lnTo>
                <a:lnTo>
                  <a:pt x="117035" y="45766"/>
                </a:lnTo>
                <a:cubicBezTo>
                  <a:pt x="117035" y="45766"/>
                  <a:pt x="107404" y="15994"/>
                  <a:pt x="90241" y="15994"/>
                </a:cubicBezTo>
                <a:cubicBezTo>
                  <a:pt x="88301" y="15994"/>
                  <a:pt x="86265" y="16374"/>
                  <a:pt x="84136" y="17221"/>
                </a:cubicBezTo>
                <a:cubicBezTo>
                  <a:pt x="80277" y="18755"/>
                  <a:pt x="77251" y="19406"/>
                  <a:pt x="74739" y="19406"/>
                </a:cubicBezTo>
                <a:cubicBezTo>
                  <a:pt x="63602" y="19406"/>
                  <a:pt x="62573" y="6623"/>
                  <a:pt x="43906" y="1429"/>
                </a:cubicBezTo>
                <a:cubicBezTo>
                  <a:pt x="40298" y="422"/>
                  <a:pt x="36760" y="1"/>
                  <a:pt x="3335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7" name="Google Shape;947;p65"/>
          <p:cNvSpPr/>
          <p:nvPr/>
        </p:nvSpPr>
        <p:spPr>
          <a:xfrm rot="197082" flipH="1">
            <a:off x="6178984" y="3877343"/>
            <a:ext cx="848711" cy="881338"/>
          </a:xfrm>
          <a:custGeom>
            <a:avLst/>
            <a:gdLst/>
            <a:ahLst/>
            <a:cxnLst/>
            <a:rect l="l" t="t" r="r" b="b"/>
            <a:pathLst>
              <a:path w="33947" h="35252" extrusionOk="0">
                <a:moveTo>
                  <a:pt x="9854" y="0"/>
                </a:moveTo>
                <a:cubicBezTo>
                  <a:pt x="6448" y="0"/>
                  <a:pt x="1591" y="433"/>
                  <a:pt x="596" y="3484"/>
                </a:cubicBezTo>
                <a:cubicBezTo>
                  <a:pt x="1" y="5312"/>
                  <a:pt x="658" y="7366"/>
                  <a:pt x="1870" y="8865"/>
                </a:cubicBezTo>
                <a:cubicBezTo>
                  <a:pt x="3081" y="10343"/>
                  <a:pt x="4765" y="11350"/>
                  <a:pt x="6470" y="12233"/>
                </a:cubicBezTo>
                <a:cubicBezTo>
                  <a:pt x="8174" y="13095"/>
                  <a:pt x="9961" y="13855"/>
                  <a:pt x="11521" y="14964"/>
                </a:cubicBezTo>
                <a:cubicBezTo>
                  <a:pt x="13904" y="16689"/>
                  <a:pt x="15690" y="19256"/>
                  <a:pt x="16471" y="22090"/>
                </a:cubicBezTo>
                <a:cubicBezTo>
                  <a:pt x="17005" y="24000"/>
                  <a:pt x="17087" y="26012"/>
                  <a:pt x="17415" y="27963"/>
                </a:cubicBezTo>
                <a:cubicBezTo>
                  <a:pt x="17744" y="29914"/>
                  <a:pt x="18360" y="31906"/>
                  <a:pt x="19736" y="33323"/>
                </a:cubicBezTo>
                <a:cubicBezTo>
                  <a:pt x="21006" y="34620"/>
                  <a:pt x="22813" y="35251"/>
                  <a:pt x="24629" y="35251"/>
                </a:cubicBezTo>
                <a:cubicBezTo>
                  <a:pt x="25633" y="35251"/>
                  <a:pt x="26639" y="35059"/>
                  <a:pt x="27560" y="34679"/>
                </a:cubicBezTo>
                <a:cubicBezTo>
                  <a:pt x="30148" y="33611"/>
                  <a:pt x="32057" y="31229"/>
                  <a:pt x="33002" y="28579"/>
                </a:cubicBezTo>
                <a:cubicBezTo>
                  <a:pt x="33926" y="25930"/>
                  <a:pt x="33947" y="23035"/>
                  <a:pt x="33495" y="20283"/>
                </a:cubicBezTo>
                <a:cubicBezTo>
                  <a:pt x="32489" y="13958"/>
                  <a:pt x="29018" y="8002"/>
                  <a:pt x="23843" y="4244"/>
                </a:cubicBezTo>
                <a:cubicBezTo>
                  <a:pt x="20311" y="1677"/>
                  <a:pt x="16019" y="199"/>
                  <a:pt x="11665" y="34"/>
                </a:cubicBezTo>
                <a:cubicBezTo>
                  <a:pt x="11146" y="17"/>
                  <a:pt x="10528" y="0"/>
                  <a:pt x="985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8" name="Google Shape;948;p65"/>
          <p:cNvSpPr txBox="1">
            <a:spLocks noGrp="1"/>
          </p:cNvSpPr>
          <p:nvPr>
            <p:ph type="title"/>
          </p:nvPr>
        </p:nvSpPr>
        <p:spPr>
          <a:xfrm>
            <a:off x="2896431" y="1537319"/>
            <a:ext cx="770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THANK YOU!!</a:t>
            </a:r>
            <a:endParaRPr dirty="0"/>
          </a:p>
        </p:txBody>
      </p:sp>
      <p:sp>
        <p:nvSpPr>
          <p:cNvPr id="950" name="Google Shape;950;p65"/>
          <p:cNvSpPr/>
          <p:nvPr/>
        </p:nvSpPr>
        <p:spPr>
          <a:xfrm>
            <a:off x="-332800" y="2640025"/>
            <a:ext cx="848675" cy="881300"/>
          </a:xfrm>
          <a:custGeom>
            <a:avLst/>
            <a:gdLst/>
            <a:ahLst/>
            <a:cxnLst/>
            <a:rect l="l" t="t" r="r" b="b"/>
            <a:pathLst>
              <a:path w="33947" h="35252" extrusionOk="0">
                <a:moveTo>
                  <a:pt x="9854" y="0"/>
                </a:moveTo>
                <a:cubicBezTo>
                  <a:pt x="6448" y="0"/>
                  <a:pt x="1591" y="433"/>
                  <a:pt x="596" y="3484"/>
                </a:cubicBezTo>
                <a:cubicBezTo>
                  <a:pt x="1" y="5312"/>
                  <a:pt x="658" y="7366"/>
                  <a:pt x="1870" y="8865"/>
                </a:cubicBezTo>
                <a:cubicBezTo>
                  <a:pt x="3081" y="10343"/>
                  <a:pt x="4765" y="11350"/>
                  <a:pt x="6470" y="12233"/>
                </a:cubicBezTo>
                <a:cubicBezTo>
                  <a:pt x="8174" y="13095"/>
                  <a:pt x="9961" y="13855"/>
                  <a:pt x="11521" y="14964"/>
                </a:cubicBezTo>
                <a:cubicBezTo>
                  <a:pt x="13904" y="16689"/>
                  <a:pt x="15690" y="19256"/>
                  <a:pt x="16471" y="22090"/>
                </a:cubicBezTo>
                <a:cubicBezTo>
                  <a:pt x="17005" y="24000"/>
                  <a:pt x="17087" y="26012"/>
                  <a:pt x="17415" y="27963"/>
                </a:cubicBezTo>
                <a:cubicBezTo>
                  <a:pt x="17744" y="29914"/>
                  <a:pt x="18360" y="31906"/>
                  <a:pt x="19736" y="33323"/>
                </a:cubicBezTo>
                <a:cubicBezTo>
                  <a:pt x="21006" y="34620"/>
                  <a:pt x="22813" y="35251"/>
                  <a:pt x="24629" y="35251"/>
                </a:cubicBezTo>
                <a:cubicBezTo>
                  <a:pt x="25633" y="35251"/>
                  <a:pt x="26639" y="35059"/>
                  <a:pt x="27560" y="34679"/>
                </a:cubicBezTo>
                <a:cubicBezTo>
                  <a:pt x="30148" y="33611"/>
                  <a:pt x="32057" y="31229"/>
                  <a:pt x="33002" y="28579"/>
                </a:cubicBezTo>
                <a:cubicBezTo>
                  <a:pt x="33926" y="25930"/>
                  <a:pt x="33947" y="23035"/>
                  <a:pt x="33495" y="20283"/>
                </a:cubicBezTo>
                <a:cubicBezTo>
                  <a:pt x="32489" y="13958"/>
                  <a:pt x="29018" y="8002"/>
                  <a:pt x="23843" y="4244"/>
                </a:cubicBezTo>
                <a:cubicBezTo>
                  <a:pt x="20311" y="1677"/>
                  <a:pt x="16019" y="199"/>
                  <a:pt x="11665" y="34"/>
                </a:cubicBezTo>
                <a:cubicBezTo>
                  <a:pt x="11146" y="17"/>
                  <a:pt x="10528" y="0"/>
                  <a:pt x="985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1" name="Google Shape;951;p65"/>
          <p:cNvSpPr/>
          <p:nvPr/>
        </p:nvSpPr>
        <p:spPr>
          <a:xfrm rot="5210488">
            <a:off x="1295490" y="3019218"/>
            <a:ext cx="844591" cy="884317"/>
          </a:xfrm>
          <a:custGeom>
            <a:avLst/>
            <a:gdLst/>
            <a:ahLst/>
            <a:cxnLst/>
            <a:rect l="l" t="t" r="r" b="b"/>
            <a:pathLst>
              <a:path w="33783" h="35372" extrusionOk="0">
                <a:moveTo>
                  <a:pt x="9330" y="0"/>
                </a:moveTo>
                <a:cubicBezTo>
                  <a:pt x="8353" y="0"/>
                  <a:pt x="7372" y="183"/>
                  <a:pt x="6469" y="546"/>
                </a:cubicBezTo>
                <a:cubicBezTo>
                  <a:pt x="3882" y="1593"/>
                  <a:pt x="1931" y="3955"/>
                  <a:pt x="986" y="6604"/>
                </a:cubicBezTo>
                <a:cubicBezTo>
                  <a:pt x="41" y="9232"/>
                  <a:pt x="0" y="12128"/>
                  <a:pt x="411" y="14900"/>
                </a:cubicBezTo>
                <a:cubicBezTo>
                  <a:pt x="1376" y="21246"/>
                  <a:pt x="4785" y="27222"/>
                  <a:pt x="9940" y="31021"/>
                </a:cubicBezTo>
                <a:cubicBezTo>
                  <a:pt x="13451" y="33609"/>
                  <a:pt x="17743" y="35128"/>
                  <a:pt x="22077" y="35313"/>
                </a:cubicBezTo>
                <a:cubicBezTo>
                  <a:pt x="22701" y="35342"/>
                  <a:pt x="23469" y="35371"/>
                  <a:pt x="24306" y="35371"/>
                </a:cubicBezTo>
                <a:cubicBezTo>
                  <a:pt x="27679" y="35371"/>
                  <a:pt x="32195" y="34894"/>
                  <a:pt x="33166" y="31966"/>
                </a:cubicBezTo>
                <a:cubicBezTo>
                  <a:pt x="33782" y="30138"/>
                  <a:pt x="33145" y="28084"/>
                  <a:pt x="31954" y="26585"/>
                </a:cubicBezTo>
                <a:cubicBezTo>
                  <a:pt x="30763" y="25086"/>
                  <a:pt x="29079" y="24059"/>
                  <a:pt x="27375" y="23176"/>
                </a:cubicBezTo>
                <a:cubicBezTo>
                  <a:pt x="25670" y="22293"/>
                  <a:pt x="23904" y="21533"/>
                  <a:pt x="22343" y="20404"/>
                </a:cubicBezTo>
                <a:cubicBezTo>
                  <a:pt x="19982" y="18658"/>
                  <a:pt x="18216" y="16091"/>
                  <a:pt x="17456" y="13237"/>
                </a:cubicBezTo>
                <a:cubicBezTo>
                  <a:pt x="16943" y="11327"/>
                  <a:pt x="16881" y="9314"/>
                  <a:pt x="16573" y="7364"/>
                </a:cubicBezTo>
                <a:cubicBezTo>
                  <a:pt x="16265" y="5392"/>
                  <a:pt x="15649" y="3400"/>
                  <a:pt x="14273" y="1983"/>
                </a:cubicBezTo>
                <a:cubicBezTo>
                  <a:pt x="13010" y="654"/>
                  <a:pt x="11177" y="0"/>
                  <a:pt x="933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2" name="Google Shape;952;p65"/>
          <p:cNvSpPr/>
          <p:nvPr/>
        </p:nvSpPr>
        <p:spPr>
          <a:xfrm rot="-751952">
            <a:off x="7116809" y="2594077"/>
            <a:ext cx="688969" cy="1253510"/>
          </a:xfrm>
          <a:custGeom>
            <a:avLst/>
            <a:gdLst/>
            <a:ahLst/>
            <a:cxnLst/>
            <a:rect l="l" t="t" r="r" b="b"/>
            <a:pathLst>
              <a:path w="27558" h="50139" extrusionOk="0">
                <a:moveTo>
                  <a:pt x="17064" y="0"/>
                </a:moveTo>
                <a:cubicBezTo>
                  <a:pt x="17036" y="0"/>
                  <a:pt x="17008" y="4"/>
                  <a:pt x="16982" y="11"/>
                </a:cubicBezTo>
                <a:cubicBezTo>
                  <a:pt x="15191" y="420"/>
                  <a:pt x="13413" y="624"/>
                  <a:pt x="11610" y="624"/>
                </a:cubicBezTo>
                <a:cubicBezTo>
                  <a:pt x="11055" y="624"/>
                  <a:pt x="10498" y="604"/>
                  <a:pt x="9938" y="566"/>
                </a:cubicBezTo>
                <a:cubicBezTo>
                  <a:pt x="9930" y="565"/>
                  <a:pt x="9923" y="565"/>
                  <a:pt x="9915" y="565"/>
                </a:cubicBezTo>
                <a:cubicBezTo>
                  <a:pt x="9661" y="565"/>
                  <a:pt x="9488" y="904"/>
                  <a:pt x="9548" y="1223"/>
                </a:cubicBezTo>
                <a:cubicBezTo>
                  <a:pt x="11149" y="12764"/>
                  <a:pt x="12854" y="24613"/>
                  <a:pt x="11540" y="36381"/>
                </a:cubicBezTo>
                <a:cubicBezTo>
                  <a:pt x="11375" y="37880"/>
                  <a:pt x="11170" y="40365"/>
                  <a:pt x="9630" y="40673"/>
                </a:cubicBezTo>
                <a:cubicBezTo>
                  <a:pt x="9586" y="40681"/>
                  <a:pt x="9543" y="40685"/>
                  <a:pt x="9501" y="40685"/>
                </a:cubicBezTo>
                <a:cubicBezTo>
                  <a:pt x="8473" y="40685"/>
                  <a:pt x="7897" y="38354"/>
                  <a:pt x="7699" y="37407"/>
                </a:cubicBezTo>
                <a:cubicBezTo>
                  <a:pt x="7165" y="34635"/>
                  <a:pt x="6939" y="31678"/>
                  <a:pt x="6714" y="28844"/>
                </a:cubicBezTo>
                <a:cubicBezTo>
                  <a:pt x="6221" y="23073"/>
                  <a:pt x="6118" y="17282"/>
                  <a:pt x="6364" y="11470"/>
                </a:cubicBezTo>
                <a:cubicBezTo>
                  <a:pt x="6364" y="11135"/>
                  <a:pt x="6144" y="10951"/>
                  <a:pt x="5919" y="10951"/>
                </a:cubicBezTo>
                <a:cubicBezTo>
                  <a:pt x="5896" y="10951"/>
                  <a:pt x="5874" y="10953"/>
                  <a:pt x="5851" y="10957"/>
                </a:cubicBezTo>
                <a:cubicBezTo>
                  <a:pt x="5063" y="11127"/>
                  <a:pt x="4290" y="11211"/>
                  <a:pt x="3523" y="11211"/>
                </a:cubicBezTo>
                <a:cubicBezTo>
                  <a:pt x="2531" y="11211"/>
                  <a:pt x="1549" y="11071"/>
                  <a:pt x="553" y="10793"/>
                </a:cubicBezTo>
                <a:cubicBezTo>
                  <a:pt x="524" y="10785"/>
                  <a:pt x="494" y="10782"/>
                  <a:pt x="464" y="10782"/>
                </a:cubicBezTo>
                <a:cubicBezTo>
                  <a:pt x="238" y="10782"/>
                  <a:pt x="1" y="10980"/>
                  <a:pt x="19" y="11306"/>
                </a:cubicBezTo>
                <a:cubicBezTo>
                  <a:pt x="532" y="19377"/>
                  <a:pt x="1374" y="27406"/>
                  <a:pt x="2586" y="35354"/>
                </a:cubicBezTo>
                <a:cubicBezTo>
                  <a:pt x="3428" y="40816"/>
                  <a:pt x="3736" y="47347"/>
                  <a:pt x="8623" y="49195"/>
                </a:cubicBezTo>
                <a:cubicBezTo>
                  <a:pt x="10332" y="49837"/>
                  <a:pt x="12175" y="50138"/>
                  <a:pt x="14041" y="50138"/>
                </a:cubicBezTo>
                <a:cubicBezTo>
                  <a:pt x="17131" y="50138"/>
                  <a:pt x="20284" y="49312"/>
                  <a:pt x="22999" y="47840"/>
                </a:cubicBezTo>
                <a:cubicBezTo>
                  <a:pt x="24867" y="46813"/>
                  <a:pt x="26428" y="45211"/>
                  <a:pt x="26942" y="42603"/>
                </a:cubicBezTo>
                <a:cubicBezTo>
                  <a:pt x="27558" y="39399"/>
                  <a:pt x="27250" y="35682"/>
                  <a:pt x="27126" y="32417"/>
                </a:cubicBezTo>
                <a:cubicBezTo>
                  <a:pt x="26859" y="25435"/>
                  <a:pt x="26141" y="18412"/>
                  <a:pt x="24662" y="11696"/>
                </a:cubicBezTo>
                <a:cubicBezTo>
                  <a:pt x="24635" y="11548"/>
                  <a:pt x="24546" y="11488"/>
                  <a:pt x="24458" y="11488"/>
                </a:cubicBezTo>
                <a:cubicBezTo>
                  <a:pt x="24413" y="11488"/>
                  <a:pt x="24369" y="11504"/>
                  <a:pt x="24333" y="11532"/>
                </a:cubicBezTo>
                <a:cubicBezTo>
                  <a:pt x="24313" y="11491"/>
                  <a:pt x="24272" y="11450"/>
                  <a:pt x="24210" y="11429"/>
                </a:cubicBezTo>
                <a:cubicBezTo>
                  <a:pt x="23852" y="11326"/>
                  <a:pt x="23479" y="11280"/>
                  <a:pt x="23102" y="11280"/>
                </a:cubicBezTo>
                <a:cubicBezTo>
                  <a:pt x="22205" y="11280"/>
                  <a:pt x="21283" y="11540"/>
                  <a:pt x="20473" y="11902"/>
                </a:cubicBezTo>
                <a:cubicBezTo>
                  <a:pt x="20226" y="12004"/>
                  <a:pt x="20206" y="12395"/>
                  <a:pt x="20370" y="12559"/>
                </a:cubicBezTo>
                <a:cubicBezTo>
                  <a:pt x="21191" y="18288"/>
                  <a:pt x="21602" y="24080"/>
                  <a:pt x="21561" y="29891"/>
                </a:cubicBezTo>
                <a:cubicBezTo>
                  <a:pt x="21541" y="32602"/>
                  <a:pt x="21623" y="35580"/>
                  <a:pt x="21171" y="38249"/>
                </a:cubicBezTo>
                <a:cubicBezTo>
                  <a:pt x="21109" y="38845"/>
                  <a:pt x="20966" y="39379"/>
                  <a:pt x="20719" y="39892"/>
                </a:cubicBezTo>
                <a:cubicBezTo>
                  <a:pt x="20108" y="40514"/>
                  <a:pt x="19605" y="40827"/>
                  <a:pt x="19216" y="40827"/>
                </a:cubicBezTo>
                <a:cubicBezTo>
                  <a:pt x="18846" y="40827"/>
                  <a:pt x="18579" y="40545"/>
                  <a:pt x="18419" y="39974"/>
                </a:cubicBezTo>
                <a:cubicBezTo>
                  <a:pt x="18173" y="39543"/>
                  <a:pt x="18091" y="39050"/>
                  <a:pt x="18029" y="38557"/>
                </a:cubicBezTo>
                <a:cubicBezTo>
                  <a:pt x="17824" y="37284"/>
                  <a:pt x="17721" y="35990"/>
                  <a:pt x="17598" y="34717"/>
                </a:cubicBezTo>
                <a:cubicBezTo>
                  <a:pt x="16530" y="23361"/>
                  <a:pt x="16509" y="11902"/>
                  <a:pt x="17495" y="525"/>
                </a:cubicBezTo>
                <a:cubicBezTo>
                  <a:pt x="17513" y="199"/>
                  <a:pt x="17276" y="0"/>
                  <a:pt x="1706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3" name="Google Shape;953;p65"/>
          <p:cNvSpPr/>
          <p:nvPr/>
        </p:nvSpPr>
        <p:spPr>
          <a:xfrm>
            <a:off x="7758947" y="1659800"/>
            <a:ext cx="531900" cy="400025"/>
          </a:xfrm>
          <a:custGeom>
            <a:avLst/>
            <a:gdLst/>
            <a:ahLst/>
            <a:cxnLst/>
            <a:rect l="l" t="t" r="r" b="b"/>
            <a:pathLst>
              <a:path w="21276" h="16001" extrusionOk="0">
                <a:moveTo>
                  <a:pt x="11106" y="0"/>
                </a:moveTo>
                <a:cubicBezTo>
                  <a:pt x="10895" y="0"/>
                  <a:pt x="10685" y="5"/>
                  <a:pt x="10474" y="16"/>
                </a:cubicBezTo>
                <a:cubicBezTo>
                  <a:pt x="7845" y="139"/>
                  <a:pt x="4970" y="1125"/>
                  <a:pt x="3060" y="2973"/>
                </a:cubicBezTo>
                <a:cubicBezTo>
                  <a:pt x="1151" y="4821"/>
                  <a:pt x="1" y="8435"/>
                  <a:pt x="2547" y="10304"/>
                </a:cubicBezTo>
                <a:cubicBezTo>
                  <a:pt x="2805" y="10496"/>
                  <a:pt x="3067" y="10579"/>
                  <a:pt x="3314" y="10579"/>
                </a:cubicBezTo>
                <a:cubicBezTo>
                  <a:pt x="4146" y="10579"/>
                  <a:pt x="4799" y="9631"/>
                  <a:pt x="4498" y="8743"/>
                </a:cubicBezTo>
                <a:cubicBezTo>
                  <a:pt x="4087" y="7491"/>
                  <a:pt x="4252" y="6320"/>
                  <a:pt x="5196" y="5396"/>
                </a:cubicBezTo>
                <a:cubicBezTo>
                  <a:pt x="6223" y="4369"/>
                  <a:pt x="7702" y="3753"/>
                  <a:pt x="9098" y="3445"/>
                </a:cubicBezTo>
                <a:cubicBezTo>
                  <a:pt x="9797" y="3297"/>
                  <a:pt x="10565" y="3209"/>
                  <a:pt x="11344" y="3209"/>
                </a:cubicBezTo>
                <a:cubicBezTo>
                  <a:pt x="13380" y="3209"/>
                  <a:pt x="15491" y="3811"/>
                  <a:pt x="16635" y="5519"/>
                </a:cubicBezTo>
                <a:cubicBezTo>
                  <a:pt x="17887" y="7368"/>
                  <a:pt x="17744" y="10037"/>
                  <a:pt x="15998" y="11536"/>
                </a:cubicBezTo>
                <a:cubicBezTo>
                  <a:pt x="15098" y="12307"/>
                  <a:pt x="13882" y="12767"/>
                  <a:pt x="12700" y="12767"/>
                </a:cubicBezTo>
                <a:cubicBezTo>
                  <a:pt x="11644" y="12767"/>
                  <a:pt x="10614" y="12400"/>
                  <a:pt x="9858" y="11557"/>
                </a:cubicBezTo>
                <a:cubicBezTo>
                  <a:pt x="9098" y="10735"/>
                  <a:pt x="8954" y="9277"/>
                  <a:pt x="10022" y="8641"/>
                </a:cubicBezTo>
                <a:cubicBezTo>
                  <a:pt x="10234" y="8510"/>
                  <a:pt x="10813" y="8369"/>
                  <a:pt x="11249" y="8369"/>
                </a:cubicBezTo>
                <a:cubicBezTo>
                  <a:pt x="11701" y="8369"/>
                  <a:pt x="12001" y="8520"/>
                  <a:pt x="11583" y="8990"/>
                </a:cubicBezTo>
                <a:cubicBezTo>
                  <a:pt x="11008" y="9647"/>
                  <a:pt x="11275" y="10756"/>
                  <a:pt x="11932" y="11249"/>
                </a:cubicBezTo>
                <a:cubicBezTo>
                  <a:pt x="12222" y="11460"/>
                  <a:pt x="12536" y="11555"/>
                  <a:pt x="12845" y="11555"/>
                </a:cubicBezTo>
                <a:cubicBezTo>
                  <a:pt x="13346" y="11555"/>
                  <a:pt x="13835" y="11306"/>
                  <a:pt x="14191" y="10900"/>
                </a:cubicBezTo>
                <a:cubicBezTo>
                  <a:pt x="15854" y="9010"/>
                  <a:pt x="14889" y="6115"/>
                  <a:pt x="12589" y="5334"/>
                </a:cubicBezTo>
                <a:cubicBezTo>
                  <a:pt x="12110" y="5173"/>
                  <a:pt x="11608" y="5097"/>
                  <a:pt x="11104" y="5097"/>
                </a:cubicBezTo>
                <a:cubicBezTo>
                  <a:pt x="9359" y="5097"/>
                  <a:pt x="7592" y="6014"/>
                  <a:pt x="6716" y="7511"/>
                </a:cubicBezTo>
                <a:cubicBezTo>
                  <a:pt x="5504" y="9565"/>
                  <a:pt x="5977" y="12235"/>
                  <a:pt x="7619" y="13898"/>
                </a:cubicBezTo>
                <a:cubicBezTo>
                  <a:pt x="8979" y="15275"/>
                  <a:pt x="10856" y="16001"/>
                  <a:pt x="12773" y="16001"/>
                </a:cubicBezTo>
                <a:cubicBezTo>
                  <a:pt x="13115" y="16001"/>
                  <a:pt x="13459" y="15978"/>
                  <a:pt x="13801" y="15931"/>
                </a:cubicBezTo>
                <a:cubicBezTo>
                  <a:pt x="18154" y="15377"/>
                  <a:pt x="21276" y="11352"/>
                  <a:pt x="20578" y="6998"/>
                </a:cubicBezTo>
                <a:cubicBezTo>
                  <a:pt x="19833" y="2273"/>
                  <a:pt x="15532" y="0"/>
                  <a:pt x="1110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4" name="Google Shape;954;p65"/>
          <p:cNvSpPr/>
          <p:nvPr/>
        </p:nvSpPr>
        <p:spPr>
          <a:xfrm rot="-1079898">
            <a:off x="-278471" y="879053"/>
            <a:ext cx="740002" cy="1485179"/>
          </a:xfrm>
          <a:custGeom>
            <a:avLst/>
            <a:gdLst/>
            <a:ahLst/>
            <a:cxnLst/>
            <a:rect l="l" t="t" r="r" b="b"/>
            <a:pathLst>
              <a:path w="29599" h="59405" extrusionOk="0">
                <a:moveTo>
                  <a:pt x="15000" y="0"/>
                </a:moveTo>
                <a:cubicBezTo>
                  <a:pt x="8802" y="0"/>
                  <a:pt x="8051" y="8399"/>
                  <a:pt x="7153" y="14082"/>
                </a:cubicBezTo>
                <a:cubicBezTo>
                  <a:pt x="7153" y="14082"/>
                  <a:pt x="1" y="49126"/>
                  <a:pt x="4433" y="49126"/>
                </a:cubicBezTo>
                <a:cubicBezTo>
                  <a:pt x="4563" y="49126"/>
                  <a:pt x="4703" y="49096"/>
                  <a:pt x="4853" y="49034"/>
                </a:cubicBezTo>
                <a:cubicBezTo>
                  <a:pt x="10110" y="46878"/>
                  <a:pt x="12924" y="27595"/>
                  <a:pt x="12924" y="27595"/>
                </a:cubicBezTo>
                <a:cubicBezTo>
                  <a:pt x="12924" y="27595"/>
                  <a:pt x="13471" y="59404"/>
                  <a:pt x="16988" y="59404"/>
                </a:cubicBezTo>
                <a:cubicBezTo>
                  <a:pt x="17141" y="59404"/>
                  <a:pt x="17298" y="59345"/>
                  <a:pt x="17462" y="59220"/>
                </a:cubicBezTo>
                <a:cubicBezTo>
                  <a:pt x="21405" y="56222"/>
                  <a:pt x="18920" y="27165"/>
                  <a:pt x="18920" y="27163"/>
                </a:cubicBezTo>
                <a:lnTo>
                  <a:pt x="18920" y="27163"/>
                </a:lnTo>
                <a:cubicBezTo>
                  <a:pt x="18920" y="27164"/>
                  <a:pt x="24905" y="47906"/>
                  <a:pt x="27246" y="47906"/>
                </a:cubicBezTo>
                <a:cubicBezTo>
                  <a:pt x="27423" y="47906"/>
                  <a:pt x="27579" y="47788"/>
                  <a:pt x="27710" y="47535"/>
                </a:cubicBezTo>
                <a:cubicBezTo>
                  <a:pt x="29599" y="43900"/>
                  <a:pt x="22884" y="1966"/>
                  <a:pt x="17483" y="384"/>
                </a:cubicBezTo>
                <a:cubicBezTo>
                  <a:pt x="16570" y="122"/>
                  <a:pt x="15745" y="0"/>
                  <a:pt x="1500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5" name="Google Shape;955;p65"/>
          <p:cNvSpPr/>
          <p:nvPr/>
        </p:nvSpPr>
        <p:spPr>
          <a:xfrm>
            <a:off x="7811050" y="4537875"/>
            <a:ext cx="1235700" cy="870750"/>
          </a:xfrm>
          <a:custGeom>
            <a:avLst/>
            <a:gdLst/>
            <a:ahLst/>
            <a:cxnLst/>
            <a:rect l="l" t="t" r="r" b="b"/>
            <a:pathLst>
              <a:path w="49428" h="34830" extrusionOk="0">
                <a:moveTo>
                  <a:pt x="10650" y="0"/>
                </a:moveTo>
                <a:cubicBezTo>
                  <a:pt x="9449" y="0"/>
                  <a:pt x="8364" y="283"/>
                  <a:pt x="7452" y="928"/>
                </a:cubicBezTo>
                <a:cubicBezTo>
                  <a:pt x="1" y="6192"/>
                  <a:pt x="17581" y="34830"/>
                  <a:pt x="23687" y="34830"/>
                </a:cubicBezTo>
                <a:cubicBezTo>
                  <a:pt x="23774" y="34830"/>
                  <a:pt x="23859" y="34824"/>
                  <a:pt x="23942" y="34812"/>
                </a:cubicBezTo>
                <a:cubicBezTo>
                  <a:pt x="29795" y="33970"/>
                  <a:pt x="49427" y="26906"/>
                  <a:pt x="34251" y="14913"/>
                </a:cubicBezTo>
                <a:cubicBezTo>
                  <a:pt x="34251" y="14913"/>
                  <a:pt x="19371" y="0"/>
                  <a:pt x="1065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56" name="Google Shape;956;p65"/>
          <p:cNvGrpSpPr/>
          <p:nvPr/>
        </p:nvGrpSpPr>
        <p:grpSpPr>
          <a:xfrm rot="8539278">
            <a:off x="1316124" y="3782716"/>
            <a:ext cx="1891812" cy="1755803"/>
            <a:chOff x="4584200" y="482775"/>
            <a:chExt cx="1160050" cy="1076650"/>
          </a:xfrm>
        </p:grpSpPr>
        <p:sp>
          <p:nvSpPr>
            <p:cNvPr id="957" name="Google Shape;957;p65"/>
            <p:cNvSpPr/>
            <p:nvPr/>
          </p:nvSpPr>
          <p:spPr>
            <a:xfrm>
              <a:off x="4975125" y="482775"/>
              <a:ext cx="84100" cy="61600"/>
            </a:xfrm>
            <a:custGeom>
              <a:avLst/>
              <a:gdLst/>
              <a:ahLst/>
              <a:cxnLst/>
              <a:rect l="l" t="t" r="r" b="b"/>
              <a:pathLst>
                <a:path w="3364" h="2464" extrusionOk="0">
                  <a:moveTo>
                    <a:pt x="3071" y="1"/>
                  </a:moveTo>
                  <a:cubicBezTo>
                    <a:pt x="3051" y="1"/>
                    <a:pt x="3031" y="3"/>
                    <a:pt x="3010" y="10"/>
                  </a:cubicBezTo>
                  <a:cubicBezTo>
                    <a:pt x="2024" y="236"/>
                    <a:pt x="1059" y="749"/>
                    <a:pt x="381" y="1509"/>
                  </a:cubicBezTo>
                  <a:cubicBezTo>
                    <a:pt x="1" y="1937"/>
                    <a:pt x="355" y="2463"/>
                    <a:pt x="791" y="2463"/>
                  </a:cubicBezTo>
                  <a:cubicBezTo>
                    <a:pt x="920" y="2463"/>
                    <a:pt x="1056" y="2417"/>
                    <a:pt x="1182" y="2310"/>
                  </a:cubicBezTo>
                  <a:cubicBezTo>
                    <a:pt x="1901" y="1714"/>
                    <a:pt x="2538" y="1016"/>
                    <a:pt x="3215" y="359"/>
                  </a:cubicBezTo>
                  <a:cubicBezTo>
                    <a:pt x="3363" y="230"/>
                    <a:pt x="3245" y="1"/>
                    <a:pt x="307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8" name="Google Shape;958;p65"/>
            <p:cNvSpPr/>
            <p:nvPr/>
          </p:nvSpPr>
          <p:spPr>
            <a:xfrm>
              <a:off x="4846800" y="586450"/>
              <a:ext cx="96075" cy="84825"/>
            </a:xfrm>
            <a:custGeom>
              <a:avLst/>
              <a:gdLst/>
              <a:ahLst/>
              <a:cxnLst/>
              <a:rect l="l" t="t" r="r" b="b"/>
              <a:pathLst>
                <a:path w="3843" h="3393" extrusionOk="0">
                  <a:moveTo>
                    <a:pt x="3196" y="1"/>
                  </a:moveTo>
                  <a:cubicBezTo>
                    <a:pt x="3119" y="1"/>
                    <a:pt x="3041" y="23"/>
                    <a:pt x="2968" y="73"/>
                  </a:cubicBezTo>
                  <a:cubicBezTo>
                    <a:pt x="2064" y="648"/>
                    <a:pt x="1243" y="1325"/>
                    <a:pt x="524" y="2106"/>
                  </a:cubicBezTo>
                  <a:cubicBezTo>
                    <a:pt x="1" y="2645"/>
                    <a:pt x="494" y="3393"/>
                    <a:pt x="1077" y="3393"/>
                  </a:cubicBezTo>
                  <a:cubicBezTo>
                    <a:pt x="1249" y="3393"/>
                    <a:pt x="1428" y="3328"/>
                    <a:pt x="1592" y="3174"/>
                  </a:cubicBezTo>
                  <a:cubicBezTo>
                    <a:pt x="2372" y="2455"/>
                    <a:pt x="3030" y="1633"/>
                    <a:pt x="3625" y="730"/>
                  </a:cubicBezTo>
                  <a:cubicBezTo>
                    <a:pt x="3842" y="413"/>
                    <a:pt x="3530" y="1"/>
                    <a:pt x="319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9" name="Google Shape;959;p65"/>
            <p:cNvSpPr/>
            <p:nvPr/>
          </p:nvSpPr>
          <p:spPr>
            <a:xfrm>
              <a:off x="4716275" y="725025"/>
              <a:ext cx="86750" cy="77000"/>
            </a:xfrm>
            <a:custGeom>
              <a:avLst/>
              <a:gdLst/>
              <a:ahLst/>
              <a:cxnLst/>
              <a:rect l="l" t="t" r="r" b="b"/>
              <a:pathLst>
                <a:path w="3470" h="3080" extrusionOk="0">
                  <a:moveTo>
                    <a:pt x="2973" y="0"/>
                  </a:moveTo>
                  <a:cubicBezTo>
                    <a:pt x="2917" y="0"/>
                    <a:pt x="2861" y="17"/>
                    <a:pt x="2808" y="54"/>
                  </a:cubicBezTo>
                  <a:cubicBezTo>
                    <a:pt x="1987" y="649"/>
                    <a:pt x="1227" y="1224"/>
                    <a:pt x="508" y="1902"/>
                  </a:cubicBezTo>
                  <a:cubicBezTo>
                    <a:pt x="1" y="2362"/>
                    <a:pt x="498" y="3079"/>
                    <a:pt x="1025" y="3079"/>
                  </a:cubicBezTo>
                  <a:cubicBezTo>
                    <a:pt x="1180" y="3079"/>
                    <a:pt x="1338" y="3017"/>
                    <a:pt x="1474" y="2867"/>
                  </a:cubicBezTo>
                  <a:cubicBezTo>
                    <a:pt x="2151" y="2128"/>
                    <a:pt x="2726" y="1368"/>
                    <a:pt x="3301" y="567"/>
                  </a:cubicBezTo>
                  <a:cubicBezTo>
                    <a:pt x="3469" y="332"/>
                    <a:pt x="3225" y="0"/>
                    <a:pt x="297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0" name="Google Shape;960;p65"/>
            <p:cNvSpPr/>
            <p:nvPr/>
          </p:nvSpPr>
          <p:spPr>
            <a:xfrm>
              <a:off x="4622575" y="871675"/>
              <a:ext cx="71100" cy="91400"/>
            </a:xfrm>
            <a:custGeom>
              <a:avLst/>
              <a:gdLst/>
              <a:ahLst/>
              <a:cxnLst/>
              <a:rect l="l" t="t" r="r" b="b"/>
              <a:pathLst>
                <a:path w="2844" h="3656" extrusionOk="0">
                  <a:moveTo>
                    <a:pt x="2136" y="0"/>
                  </a:moveTo>
                  <a:cubicBezTo>
                    <a:pt x="2014" y="0"/>
                    <a:pt x="1892" y="49"/>
                    <a:pt x="1792" y="164"/>
                  </a:cubicBezTo>
                  <a:cubicBezTo>
                    <a:pt x="1135" y="903"/>
                    <a:pt x="416" y="1786"/>
                    <a:pt x="149" y="2751"/>
                  </a:cubicBezTo>
                  <a:cubicBezTo>
                    <a:pt x="0" y="3266"/>
                    <a:pt x="458" y="3655"/>
                    <a:pt x="893" y="3655"/>
                  </a:cubicBezTo>
                  <a:cubicBezTo>
                    <a:pt x="1118" y="3655"/>
                    <a:pt x="1338" y="3551"/>
                    <a:pt x="1464" y="3306"/>
                  </a:cubicBezTo>
                  <a:cubicBezTo>
                    <a:pt x="1874" y="2464"/>
                    <a:pt x="2121" y="1581"/>
                    <a:pt x="2614" y="780"/>
                  </a:cubicBezTo>
                  <a:cubicBezTo>
                    <a:pt x="2843" y="413"/>
                    <a:pt x="2491" y="0"/>
                    <a:pt x="213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1" name="Google Shape;961;p65"/>
            <p:cNvSpPr/>
            <p:nvPr/>
          </p:nvSpPr>
          <p:spPr>
            <a:xfrm>
              <a:off x="4584200" y="1033150"/>
              <a:ext cx="44175" cy="113025"/>
            </a:xfrm>
            <a:custGeom>
              <a:avLst/>
              <a:gdLst/>
              <a:ahLst/>
              <a:cxnLst/>
              <a:rect l="l" t="t" r="r" b="b"/>
              <a:pathLst>
                <a:path w="1767" h="4521" extrusionOk="0">
                  <a:moveTo>
                    <a:pt x="1209" y="1"/>
                  </a:moveTo>
                  <a:cubicBezTo>
                    <a:pt x="1009" y="1"/>
                    <a:pt x="812" y="114"/>
                    <a:pt x="740" y="358"/>
                  </a:cubicBezTo>
                  <a:cubicBezTo>
                    <a:pt x="555" y="954"/>
                    <a:pt x="432" y="1550"/>
                    <a:pt x="288" y="2166"/>
                  </a:cubicBezTo>
                  <a:cubicBezTo>
                    <a:pt x="165" y="2761"/>
                    <a:pt x="0" y="3357"/>
                    <a:pt x="124" y="3973"/>
                  </a:cubicBezTo>
                  <a:cubicBezTo>
                    <a:pt x="194" y="4323"/>
                    <a:pt x="535" y="4520"/>
                    <a:pt x="866" y="4520"/>
                  </a:cubicBezTo>
                  <a:cubicBezTo>
                    <a:pt x="1118" y="4520"/>
                    <a:pt x="1364" y="4406"/>
                    <a:pt x="1479" y="4158"/>
                  </a:cubicBezTo>
                  <a:cubicBezTo>
                    <a:pt x="1725" y="3583"/>
                    <a:pt x="1725" y="2967"/>
                    <a:pt x="1746" y="2350"/>
                  </a:cubicBezTo>
                  <a:cubicBezTo>
                    <a:pt x="1766" y="1734"/>
                    <a:pt x="1766" y="1118"/>
                    <a:pt x="1746" y="502"/>
                  </a:cubicBezTo>
                  <a:cubicBezTo>
                    <a:pt x="1723" y="181"/>
                    <a:pt x="1463" y="1"/>
                    <a:pt x="120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2" name="Google Shape;962;p65"/>
            <p:cNvSpPr/>
            <p:nvPr/>
          </p:nvSpPr>
          <p:spPr>
            <a:xfrm>
              <a:off x="4601050" y="1198675"/>
              <a:ext cx="62400" cy="110450"/>
            </a:xfrm>
            <a:custGeom>
              <a:avLst/>
              <a:gdLst/>
              <a:ahLst/>
              <a:cxnLst/>
              <a:rect l="l" t="t" r="r" b="b"/>
              <a:pathLst>
                <a:path w="2496" h="4418" extrusionOk="0">
                  <a:moveTo>
                    <a:pt x="498" y="0"/>
                  </a:moveTo>
                  <a:cubicBezTo>
                    <a:pt x="241" y="0"/>
                    <a:pt x="0" y="158"/>
                    <a:pt x="25" y="473"/>
                  </a:cubicBezTo>
                  <a:cubicBezTo>
                    <a:pt x="107" y="1623"/>
                    <a:pt x="538" y="2835"/>
                    <a:pt x="949" y="3923"/>
                  </a:cubicBezTo>
                  <a:cubicBezTo>
                    <a:pt x="1074" y="4265"/>
                    <a:pt x="1371" y="4417"/>
                    <a:pt x="1661" y="4417"/>
                  </a:cubicBezTo>
                  <a:cubicBezTo>
                    <a:pt x="2086" y="4417"/>
                    <a:pt x="2495" y="4091"/>
                    <a:pt x="2325" y="3554"/>
                  </a:cubicBezTo>
                  <a:cubicBezTo>
                    <a:pt x="1996" y="2465"/>
                    <a:pt x="1606" y="1192"/>
                    <a:pt x="969" y="227"/>
                  </a:cubicBezTo>
                  <a:cubicBezTo>
                    <a:pt x="860" y="76"/>
                    <a:pt x="675" y="0"/>
                    <a:pt x="49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3" name="Google Shape;963;p65"/>
            <p:cNvSpPr/>
            <p:nvPr/>
          </p:nvSpPr>
          <p:spPr>
            <a:xfrm>
              <a:off x="4693475" y="1361000"/>
              <a:ext cx="105675" cy="106875"/>
            </a:xfrm>
            <a:custGeom>
              <a:avLst/>
              <a:gdLst/>
              <a:ahLst/>
              <a:cxnLst/>
              <a:rect l="l" t="t" r="r" b="b"/>
              <a:pathLst>
                <a:path w="4227" h="4275" extrusionOk="0">
                  <a:moveTo>
                    <a:pt x="632" y="1"/>
                  </a:moveTo>
                  <a:cubicBezTo>
                    <a:pt x="283" y="1"/>
                    <a:pt x="1" y="388"/>
                    <a:pt x="168" y="798"/>
                  </a:cubicBezTo>
                  <a:cubicBezTo>
                    <a:pt x="681" y="2030"/>
                    <a:pt x="1934" y="3345"/>
                    <a:pt x="3002" y="4146"/>
                  </a:cubicBezTo>
                  <a:lnTo>
                    <a:pt x="2981" y="4146"/>
                  </a:lnTo>
                  <a:cubicBezTo>
                    <a:pt x="3101" y="4235"/>
                    <a:pt x="3221" y="4274"/>
                    <a:pt x="3335" y="4274"/>
                  </a:cubicBezTo>
                  <a:cubicBezTo>
                    <a:pt x="3846" y="4274"/>
                    <a:pt x="4226" y="3494"/>
                    <a:pt x="3823" y="3057"/>
                  </a:cubicBezTo>
                  <a:cubicBezTo>
                    <a:pt x="3351" y="2564"/>
                    <a:pt x="2837" y="2133"/>
                    <a:pt x="2365" y="1640"/>
                  </a:cubicBezTo>
                  <a:cubicBezTo>
                    <a:pt x="1913" y="1147"/>
                    <a:pt x="1503" y="593"/>
                    <a:pt x="1010" y="162"/>
                  </a:cubicBezTo>
                  <a:cubicBezTo>
                    <a:pt x="887" y="49"/>
                    <a:pt x="755" y="1"/>
                    <a:pt x="63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4" name="Google Shape;964;p65"/>
            <p:cNvSpPr/>
            <p:nvPr/>
          </p:nvSpPr>
          <p:spPr>
            <a:xfrm>
              <a:off x="4856125" y="1489525"/>
              <a:ext cx="120850" cy="69900"/>
            </a:xfrm>
            <a:custGeom>
              <a:avLst/>
              <a:gdLst/>
              <a:ahLst/>
              <a:cxnLst/>
              <a:rect l="l" t="t" r="r" b="b"/>
              <a:pathLst>
                <a:path w="4834" h="2796" extrusionOk="0">
                  <a:moveTo>
                    <a:pt x="886" y="0"/>
                  </a:moveTo>
                  <a:cubicBezTo>
                    <a:pt x="434" y="0"/>
                    <a:pt x="1" y="385"/>
                    <a:pt x="151" y="873"/>
                  </a:cubicBezTo>
                  <a:cubicBezTo>
                    <a:pt x="356" y="1531"/>
                    <a:pt x="993" y="2023"/>
                    <a:pt x="1589" y="2352"/>
                  </a:cubicBezTo>
                  <a:cubicBezTo>
                    <a:pt x="2072" y="2615"/>
                    <a:pt x="2607" y="2795"/>
                    <a:pt x="3149" y="2795"/>
                  </a:cubicBezTo>
                  <a:cubicBezTo>
                    <a:pt x="3368" y="2795"/>
                    <a:pt x="3588" y="2766"/>
                    <a:pt x="3807" y="2701"/>
                  </a:cubicBezTo>
                  <a:cubicBezTo>
                    <a:pt x="4772" y="2414"/>
                    <a:pt x="4833" y="956"/>
                    <a:pt x="3807" y="709"/>
                  </a:cubicBezTo>
                  <a:cubicBezTo>
                    <a:pt x="3314" y="586"/>
                    <a:pt x="2821" y="586"/>
                    <a:pt x="2348" y="504"/>
                  </a:cubicBezTo>
                  <a:cubicBezTo>
                    <a:pt x="1856" y="401"/>
                    <a:pt x="1465" y="114"/>
                    <a:pt x="1014" y="11"/>
                  </a:cubicBezTo>
                  <a:cubicBezTo>
                    <a:pt x="971" y="4"/>
                    <a:pt x="928" y="0"/>
                    <a:pt x="88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5" name="Google Shape;965;p65"/>
            <p:cNvSpPr/>
            <p:nvPr/>
          </p:nvSpPr>
          <p:spPr>
            <a:xfrm>
              <a:off x="5027575" y="1502600"/>
              <a:ext cx="135450" cy="48850"/>
            </a:xfrm>
            <a:custGeom>
              <a:avLst/>
              <a:gdLst/>
              <a:ahLst/>
              <a:cxnLst/>
              <a:rect l="l" t="t" r="r" b="b"/>
              <a:pathLst>
                <a:path w="5418" h="1954" extrusionOk="0">
                  <a:moveTo>
                    <a:pt x="4173" y="1"/>
                  </a:moveTo>
                  <a:cubicBezTo>
                    <a:pt x="4161" y="1"/>
                    <a:pt x="4149" y="1"/>
                    <a:pt x="4136" y="1"/>
                  </a:cubicBezTo>
                  <a:cubicBezTo>
                    <a:pt x="3500" y="42"/>
                    <a:pt x="2986" y="227"/>
                    <a:pt x="2391" y="392"/>
                  </a:cubicBezTo>
                  <a:cubicBezTo>
                    <a:pt x="1836" y="556"/>
                    <a:pt x="1241" y="638"/>
                    <a:pt x="686" y="761"/>
                  </a:cubicBezTo>
                  <a:cubicBezTo>
                    <a:pt x="1" y="902"/>
                    <a:pt x="146" y="1953"/>
                    <a:pt x="793" y="1953"/>
                  </a:cubicBezTo>
                  <a:cubicBezTo>
                    <a:pt x="805" y="1953"/>
                    <a:pt x="817" y="1953"/>
                    <a:pt x="830" y="1952"/>
                  </a:cubicBezTo>
                  <a:cubicBezTo>
                    <a:pt x="1312" y="1936"/>
                    <a:pt x="1780" y="1906"/>
                    <a:pt x="2246" y="1906"/>
                  </a:cubicBezTo>
                  <a:cubicBezTo>
                    <a:pt x="2356" y="1906"/>
                    <a:pt x="2466" y="1907"/>
                    <a:pt x="2575" y="1911"/>
                  </a:cubicBezTo>
                  <a:cubicBezTo>
                    <a:pt x="2915" y="1922"/>
                    <a:pt x="3226" y="1945"/>
                    <a:pt x="3535" y="1945"/>
                  </a:cubicBezTo>
                  <a:cubicBezTo>
                    <a:pt x="3806" y="1945"/>
                    <a:pt x="4075" y="1928"/>
                    <a:pt x="4362" y="1870"/>
                  </a:cubicBezTo>
                  <a:cubicBezTo>
                    <a:pt x="5417" y="1667"/>
                    <a:pt x="5189" y="1"/>
                    <a:pt x="417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6" name="Google Shape;966;p65"/>
            <p:cNvSpPr/>
            <p:nvPr/>
          </p:nvSpPr>
          <p:spPr>
            <a:xfrm>
              <a:off x="5229225" y="1425825"/>
              <a:ext cx="116925" cy="67375"/>
            </a:xfrm>
            <a:custGeom>
              <a:avLst/>
              <a:gdLst/>
              <a:ahLst/>
              <a:cxnLst/>
              <a:rect l="l" t="t" r="r" b="b"/>
              <a:pathLst>
                <a:path w="4677" h="2695" extrusionOk="0">
                  <a:moveTo>
                    <a:pt x="3432" y="0"/>
                  </a:moveTo>
                  <a:cubicBezTo>
                    <a:pt x="3318" y="0"/>
                    <a:pt x="3197" y="23"/>
                    <a:pt x="3073" y="74"/>
                  </a:cubicBezTo>
                  <a:cubicBezTo>
                    <a:pt x="2108" y="505"/>
                    <a:pt x="1122" y="1265"/>
                    <a:pt x="321" y="1943"/>
                  </a:cubicBezTo>
                  <a:cubicBezTo>
                    <a:pt x="1" y="2206"/>
                    <a:pt x="285" y="2695"/>
                    <a:pt x="651" y="2695"/>
                  </a:cubicBezTo>
                  <a:cubicBezTo>
                    <a:pt x="684" y="2695"/>
                    <a:pt x="718" y="2691"/>
                    <a:pt x="752" y="2682"/>
                  </a:cubicBezTo>
                  <a:cubicBezTo>
                    <a:pt x="1759" y="2415"/>
                    <a:pt x="2970" y="2025"/>
                    <a:pt x="3874" y="1491"/>
                  </a:cubicBezTo>
                  <a:cubicBezTo>
                    <a:pt x="4677" y="1009"/>
                    <a:pt x="4193" y="0"/>
                    <a:pt x="343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7" name="Google Shape;967;p65"/>
            <p:cNvSpPr/>
            <p:nvPr/>
          </p:nvSpPr>
          <p:spPr>
            <a:xfrm>
              <a:off x="5389250" y="1288175"/>
              <a:ext cx="110325" cy="91750"/>
            </a:xfrm>
            <a:custGeom>
              <a:avLst/>
              <a:gdLst/>
              <a:ahLst/>
              <a:cxnLst/>
              <a:rect l="l" t="t" r="r" b="b"/>
              <a:pathLst>
                <a:path w="4413" h="3670" extrusionOk="0">
                  <a:moveTo>
                    <a:pt x="3205" y="1"/>
                  </a:moveTo>
                  <a:cubicBezTo>
                    <a:pt x="3053" y="1"/>
                    <a:pt x="2892" y="48"/>
                    <a:pt x="2730" y="159"/>
                  </a:cubicBezTo>
                  <a:cubicBezTo>
                    <a:pt x="1785" y="795"/>
                    <a:pt x="1005" y="1760"/>
                    <a:pt x="307" y="2664"/>
                  </a:cubicBezTo>
                  <a:cubicBezTo>
                    <a:pt x="1" y="3089"/>
                    <a:pt x="258" y="3669"/>
                    <a:pt x="706" y="3669"/>
                  </a:cubicBezTo>
                  <a:cubicBezTo>
                    <a:pt x="798" y="3669"/>
                    <a:pt x="899" y="3644"/>
                    <a:pt x="1005" y="3588"/>
                  </a:cubicBezTo>
                  <a:cubicBezTo>
                    <a:pt x="1991" y="3054"/>
                    <a:pt x="3079" y="2438"/>
                    <a:pt x="3839" y="1617"/>
                  </a:cubicBezTo>
                  <a:cubicBezTo>
                    <a:pt x="4412" y="1009"/>
                    <a:pt x="3905" y="1"/>
                    <a:pt x="320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8" name="Google Shape;968;p65"/>
            <p:cNvSpPr/>
            <p:nvPr/>
          </p:nvSpPr>
          <p:spPr>
            <a:xfrm>
              <a:off x="5526850" y="1167525"/>
              <a:ext cx="105025" cy="93350"/>
            </a:xfrm>
            <a:custGeom>
              <a:avLst/>
              <a:gdLst/>
              <a:ahLst/>
              <a:cxnLst/>
              <a:rect l="l" t="t" r="r" b="b"/>
              <a:pathLst>
                <a:path w="4201" h="3734" extrusionOk="0">
                  <a:moveTo>
                    <a:pt x="2715" y="0"/>
                  </a:moveTo>
                  <a:cubicBezTo>
                    <a:pt x="2540" y="0"/>
                    <a:pt x="2363" y="49"/>
                    <a:pt x="2196" y="159"/>
                  </a:cubicBezTo>
                  <a:cubicBezTo>
                    <a:pt x="1231" y="795"/>
                    <a:pt x="676" y="1801"/>
                    <a:pt x="204" y="2828"/>
                  </a:cubicBezTo>
                  <a:cubicBezTo>
                    <a:pt x="1" y="3302"/>
                    <a:pt x="313" y="3734"/>
                    <a:pt x="751" y="3734"/>
                  </a:cubicBezTo>
                  <a:cubicBezTo>
                    <a:pt x="845" y="3734"/>
                    <a:pt x="944" y="3714"/>
                    <a:pt x="1046" y="3670"/>
                  </a:cubicBezTo>
                  <a:cubicBezTo>
                    <a:pt x="2073" y="3198"/>
                    <a:pt x="3079" y="2664"/>
                    <a:pt x="3715" y="1678"/>
                  </a:cubicBezTo>
                  <a:cubicBezTo>
                    <a:pt x="4201" y="942"/>
                    <a:pt x="3485" y="0"/>
                    <a:pt x="271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9" name="Google Shape;969;p65"/>
            <p:cNvSpPr/>
            <p:nvPr/>
          </p:nvSpPr>
          <p:spPr>
            <a:xfrm>
              <a:off x="5660275" y="1059500"/>
              <a:ext cx="83975" cy="78150"/>
            </a:xfrm>
            <a:custGeom>
              <a:avLst/>
              <a:gdLst/>
              <a:ahLst/>
              <a:cxnLst/>
              <a:rect l="l" t="t" r="r" b="b"/>
              <a:pathLst>
                <a:path w="3359" h="3126" extrusionOk="0">
                  <a:moveTo>
                    <a:pt x="2102" y="0"/>
                  </a:moveTo>
                  <a:cubicBezTo>
                    <a:pt x="1944" y="0"/>
                    <a:pt x="1776" y="33"/>
                    <a:pt x="1603" y="105"/>
                  </a:cubicBezTo>
                  <a:cubicBezTo>
                    <a:pt x="1089" y="331"/>
                    <a:pt x="822" y="886"/>
                    <a:pt x="555" y="1358"/>
                  </a:cubicBezTo>
                  <a:cubicBezTo>
                    <a:pt x="329" y="1748"/>
                    <a:pt x="1" y="2118"/>
                    <a:pt x="21" y="2590"/>
                  </a:cubicBezTo>
                  <a:cubicBezTo>
                    <a:pt x="21" y="2878"/>
                    <a:pt x="268" y="3124"/>
                    <a:pt x="555" y="3124"/>
                  </a:cubicBezTo>
                  <a:cubicBezTo>
                    <a:pt x="569" y="3125"/>
                    <a:pt x="582" y="3125"/>
                    <a:pt x="596" y="3125"/>
                  </a:cubicBezTo>
                  <a:cubicBezTo>
                    <a:pt x="1030" y="3125"/>
                    <a:pt x="1409" y="2809"/>
                    <a:pt x="1787" y="2590"/>
                  </a:cubicBezTo>
                  <a:cubicBezTo>
                    <a:pt x="2239" y="2303"/>
                    <a:pt x="2814" y="2056"/>
                    <a:pt x="3020" y="1522"/>
                  </a:cubicBezTo>
                  <a:cubicBezTo>
                    <a:pt x="3358" y="727"/>
                    <a:pt x="2845" y="0"/>
                    <a:pt x="210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0" name="Google Shape;970;p65"/>
            <p:cNvSpPr/>
            <p:nvPr/>
          </p:nvSpPr>
          <p:spPr>
            <a:xfrm>
              <a:off x="5075700" y="484675"/>
              <a:ext cx="80950" cy="65575"/>
            </a:xfrm>
            <a:custGeom>
              <a:avLst/>
              <a:gdLst/>
              <a:ahLst/>
              <a:cxnLst/>
              <a:rect l="l" t="t" r="r" b="b"/>
              <a:pathLst>
                <a:path w="3238" h="2623" extrusionOk="0">
                  <a:moveTo>
                    <a:pt x="2828" y="1"/>
                  </a:moveTo>
                  <a:cubicBezTo>
                    <a:pt x="2406" y="1"/>
                    <a:pt x="2016" y="234"/>
                    <a:pt x="1657" y="468"/>
                  </a:cubicBezTo>
                  <a:cubicBezTo>
                    <a:pt x="1143" y="796"/>
                    <a:pt x="691" y="1166"/>
                    <a:pt x="342" y="1679"/>
                  </a:cubicBezTo>
                  <a:cubicBezTo>
                    <a:pt x="0" y="2158"/>
                    <a:pt x="484" y="2622"/>
                    <a:pt x="964" y="2622"/>
                  </a:cubicBezTo>
                  <a:cubicBezTo>
                    <a:pt x="1060" y="2622"/>
                    <a:pt x="1157" y="2604"/>
                    <a:pt x="1246" y="2562"/>
                  </a:cubicBezTo>
                  <a:cubicBezTo>
                    <a:pt x="1759" y="2336"/>
                    <a:pt x="2191" y="1926"/>
                    <a:pt x="2581" y="1515"/>
                  </a:cubicBezTo>
                  <a:cubicBezTo>
                    <a:pt x="2889" y="1186"/>
                    <a:pt x="3238" y="776"/>
                    <a:pt x="3238" y="303"/>
                  </a:cubicBezTo>
                  <a:cubicBezTo>
                    <a:pt x="3238" y="180"/>
                    <a:pt x="3156" y="36"/>
                    <a:pt x="3012" y="16"/>
                  </a:cubicBezTo>
                  <a:cubicBezTo>
                    <a:pt x="2950" y="6"/>
                    <a:pt x="2889" y="1"/>
                    <a:pt x="282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1" name="Google Shape;971;p65"/>
            <p:cNvSpPr/>
            <p:nvPr/>
          </p:nvSpPr>
          <p:spPr>
            <a:xfrm>
              <a:off x="4961250" y="601275"/>
              <a:ext cx="57900" cy="52650"/>
            </a:xfrm>
            <a:custGeom>
              <a:avLst/>
              <a:gdLst/>
              <a:ahLst/>
              <a:cxnLst/>
              <a:rect l="l" t="t" r="r" b="b"/>
              <a:pathLst>
                <a:path w="2316" h="2106" extrusionOk="0">
                  <a:moveTo>
                    <a:pt x="2054" y="1"/>
                  </a:moveTo>
                  <a:cubicBezTo>
                    <a:pt x="2011" y="1"/>
                    <a:pt x="1965" y="17"/>
                    <a:pt x="1922" y="55"/>
                  </a:cubicBezTo>
                  <a:cubicBezTo>
                    <a:pt x="1347" y="527"/>
                    <a:pt x="731" y="958"/>
                    <a:pt x="238" y="1513"/>
                  </a:cubicBezTo>
                  <a:cubicBezTo>
                    <a:pt x="0" y="1766"/>
                    <a:pt x="228" y="2105"/>
                    <a:pt x="495" y="2105"/>
                  </a:cubicBezTo>
                  <a:cubicBezTo>
                    <a:pt x="574" y="2105"/>
                    <a:pt x="656" y="2076"/>
                    <a:pt x="731" y="2006"/>
                  </a:cubicBezTo>
                  <a:cubicBezTo>
                    <a:pt x="1285" y="1513"/>
                    <a:pt x="1717" y="897"/>
                    <a:pt x="2189" y="322"/>
                  </a:cubicBezTo>
                  <a:cubicBezTo>
                    <a:pt x="2315" y="179"/>
                    <a:pt x="2199" y="1"/>
                    <a:pt x="205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2" name="Google Shape;972;p65"/>
            <p:cNvSpPr/>
            <p:nvPr/>
          </p:nvSpPr>
          <p:spPr>
            <a:xfrm>
              <a:off x="4847750" y="710125"/>
              <a:ext cx="77900" cy="67125"/>
            </a:xfrm>
            <a:custGeom>
              <a:avLst/>
              <a:gdLst/>
              <a:ahLst/>
              <a:cxnLst/>
              <a:rect l="l" t="t" r="r" b="b"/>
              <a:pathLst>
                <a:path w="3116" h="2685" extrusionOk="0">
                  <a:moveTo>
                    <a:pt x="2572" y="1"/>
                  </a:moveTo>
                  <a:cubicBezTo>
                    <a:pt x="2512" y="1"/>
                    <a:pt x="2451" y="17"/>
                    <a:pt x="2396" y="54"/>
                  </a:cubicBezTo>
                  <a:cubicBezTo>
                    <a:pt x="1739" y="506"/>
                    <a:pt x="1143" y="978"/>
                    <a:pt x="527" y="1492"/>
                  </a:cubicBezTo>
                  <a:cubicBezTo>
                    <a:pt x="0" y="1939"/>
                    <a:pt x="529" y="2684"/>
                    <a:pt x="1061" y="2684"/>
                  </a:cubicBezTo>
                  <a:cubicBezTo>
                    <a:pt x="1213" y="2684"/>
                    <a:pt x="1365" y="2624"/>
                    <a:pt x="1492" y="2478"/>
                  </a:cubicBezTo>
                  <a:cubicBezTo>
                    <a:pt x="2026" y="1861"/>
                    <a:pt x="2499" y="1266"/>
                    <a:pt x="2930" y="609"/>
                  </a:cubicBezTo>
                  <a:cubicBezTo>
                    <a:pt x="3115" y="339"/>
                    <a:pt x="2845" y="1"/>
                    <a:pt x="257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3" name="Google Shape;973;p65"/>
            <p:cNvSpPr/>
            <p:nvPr/>
          </p:nvSpPr>
          <p:spPr>
            <a:xfrm>
              <a:off x="4758000" y="816225"/>
              <a:ext cx="65800" cy="84650"/>
            </a:xfrm>
            <a:custGeom>
              <a:avLst/>
              <a:gdLst/>
              <a:ahLst/>
              <a:cxnLst/>
              <a:rect l="l" t="t" r="r" b="b"/>
              <a:pathLst>
                <a:path w="2632" h="3386" extrusionOk="0">
                  <a:moveTo>
                    <a:pt x="2131" y="1"/>
                  </a:moveTo>
                  <a:cubicBezTo>
                    <a:pt x="2039" y="1"/>
                    <a:pt x="1943" y="43"/>
                    <a:pt x="1858" y="143"/>
                  </a:cubicBezTo>
                  <a:cubicBezTo>
                    <a:pt x="1201" y="903"/>
                    <a:pt x="482" y="1827"/>
                    <a:pt x="133" y="2772"/>
                  </a:cubicBezTo>
                  <a:cubicBezTo>
                    <a:pt x="1" y="3111"/>
                    <a:pt x="322" y="3386"/>
                    <a:pt x="636" y="3386"/>
                  </a:cubicBezTo>
                  <a:cubicBezTo>
                    <a:pt x="760" y="3386"/>
                    <a:pt x="882" y="3343"/>
                    <a:pt x="975" y="3244"/>
                  </a:cubicBezTo>
                  <a:cubicBezTo>
                    <a:pt x="1632" y="2546"/>
                    <a:pt x="2125" y="1519"/>
                    <a:pt x="2495" y="636"/>
                  </a:cubicBezTo>
                  <a:cubicBezTo>
                    <a:pt x="2632" y="347"/>
                    <a:pt x="2396" y="1"/>
                    <a:pt x="213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4" name="Google Shape;974;p65"/>
            <p:cNvSpPr/>
            <p:nvPr/>
          </p:nvSpPr>
          <p:spPr>
            <a:xfrm>
              <a:off x="4683275" y="952075"/>
              <a:ext cx="69225" cy="81725"/>
            </a:xfrm>
            <a:custGeom>
              <a:avLst/>
              <a:gdLst/>
              <a:ahLst/>
              <a:cxnLst/>
              <a:rect l="l" t="t" r="r" b="b"/>
              <a:pathLst>
                <a:path w="2769" h="3269" extrusionOk="0">
                  <a:moveTo>
                    <a:pt x="1843" y="0"/>
                  </a:moveTo>
                  <a:cubicBezTo>
                    <a:pt x="1707" y="0"/>
                    <a:pt x="1567" y="45"/>
                    <a:pt x="1438" y="151"/>
                  </a:cubicBezTo>
                  <a:cubicBezTo>
                    <a:pt x="699" y="788"/>
                    <a:pt x="1" y="1733"/>
                    <a:pt x="83" y="2739"/>
                  </a:cubicBezTo>
                  <a:cubicBezTo>
                    <a:pt x="122" y="3048"/>
                    <a:pt x="394" y="3268"/>
                    <a:pt x="658" y="3268"/>
                  </a:cubicBezTo>
                  <a:cubicBezTo>
                    <a:pt x="815" y="3268"/>
                    <a:pt x="969" y="3190"/>
                    <a:pt x="1069" y="3006"/>
                  </a:cubicBezTo>
                  <a:cubicBezTo>
                    <a:pt x="1459" y="2287"/>
                    <a:pt x="1685" y="1589"/>
                    <a:pt x="2301" y="1034"/>
                  </a:cubicBezTo>
                  <a:cubicBezTo>
                    <a:pt x="2768" y="599"/>
                    <a:pt x="2338" y="0"/>
                    <a:pt x="184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5" name="Google Shape;975;p65"/>
            <p:cNvSpPr/>
            <p:nvPr/>
          </p:nvSpPr>
          <p:spPr>
            <a:xfrm>
              <a:off x="4669425" y="1082000"/>
              <a:ext cx="45200" cy="88575"/>
            </a:xfrm>
            <a:custGeom>
              <a:avLst/>
              <a:gdLst/>
              <a:ahLst/>
              <a:cxnLst/>
              <a:rect l="l" t="t" r="r" b="b"/>
              <a:pathLst>
                <a:path w="1808" h="3543" extrusionOk="0">
                  <a:moveTo>
                    <a:pt x="977" y="1"/>
                  </a:moveTo>
                  <a:cubicBezTo>
                    <a:pt x="803" y="1"/>
                    <a:pt x="633" y="82"/>
                    <a:pt x="534" y="273"/>
                  </a:cubicBezTo>
                  <a:cubicBezTo>
                    <a:pt x="82" y="1136"/>
                    <a:pt x="0" y="2080"/>
                    <a:pt x="288" y="3025"/>
                  </a:cubicBezTo>
                  <a:cubicBezTo>
                    <a:pt x="391" y="3334"/>
                    <a:pt x="666" y="3543"/>
                    <a:pt x="970" y="3543"/>
                  </a:cubicBezTo>
                  <a:cubicBezTo>
                    <a:pt x="1029" y="3543"/>
                    <a:pt x="1090" y="3535"/>
                    <a:pt x="1150" y="3518"/>
                  </a:cubicBezTo>
                  <a:cubicBezTo>
                    <a:pt x="1499" y="3436"/>
                    <a:pt x="1807" y="3025"/>
                    <a:pt x="1664" y="2655"/>
                  </a:cubicBezTo>
                  <a:cubicBezTo>
                    <a:pt x="1417" y="2039"/>
                    <a:pt x="1376" y="1341"/>
                    <a:pt x="1540" y="684"/>
                  </a:cubicBezTo>
                  <a:cubicBezTo>
                    <a:pt x="1648" y="294"/>
                    <a:pt x="1306" y="1"/>
                    <a:pt x="97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6" name="Google Shape;976;p65"/>
            <p:cNvSpPr/>
            <p:nvPr/>
          </p:nvSpPr>
          <p:spPr>
            <a:xfrm>
              <a:off x="4716075" y="1219225"/>
              <a:ext cx="74400" cy="90625"/>
            </a:xfrm>
            <a:custGeom>
              <a:avLst/>
              <a:gdLst/>
              <a:ahLst/>
              <a:cxnLst/>
              <a:rect l="l" t="t" r="r" b="b"/>
              <a:pathLst>
                <a:path w="2976" h="3625" extrusionOk="0">
                  <a:moveTo>
                    <a:pt x="447" y="1"/>
                  </a:moveTo>
                  <a:cubicBezTo>
                    <a:pt x="218" y="1"/>
                    <a:pt x="0" y="248"/>
                    <a:pt x="126" y="514"/>
                  </a:cubicBezTo>
                  <a:cubicBezTo>
                    <a:pt x="599" y="1582"/>
                    <a:pt x="1174" y="2547"/>
                    <a:pt x="1892" y="3450"/>
                  </a:cubicBezTo>
                  <a:cubicBezTo>
                    <a:pt x="1990" y="3573"/>
                    <a:pt x="2109" y="3624"/>
                    <a:pt x="2228" y="3624"/>
                  </a:cubicBezTo>
                  <a:cubicBezTo>
                    <a:pt x="2605" y="3624"/>
                    <a:pt x="2976" y="3102"/>
                    <a:pt x="2632" y="2711"/>
                  </a:cubicBezTo>
                  <a:cubicBezTo>
                    <a:pt x="1933" y="1931"/>
                    <a:pt x="1297" y="1068"/>
                    <a:pt x="742" y="185"/>
                  </a:cubicBezTo>
                  <a:cubicBezTo>
                    <a:pt x="664" y="55"/>
                    <a:pt x="554" y="1"/>
                    <a:pt x="4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7" name="Google Shape;977;p65"/>
            <p:cNvSpPr/>
            <p:nvPr/>
          </p:nvSpPr>
          <p:spPr>
            <a:xfrm>
              <a:off x="4829350" y="1363275"/>
              <a:ext cx="92175" cy="56250"/>
            </a:xfrm>
            <a:custGeom>
              <a:avLst/>
              <a:gdLst/>
              <a:ahLst/>
              <a:cxnLst/>
              <a:rect l="l" t="t" r="r" b="b"/>
              <a:pathLst>
                <a:path w="3687" h="2250" extrusionOk="0">
                  <a:moveTo>
                    <a:pt x="724" y="1"/>
                  </a:moveTo>
                  <a:cubicBezTo>
                    <a:pt x="222" y="1"/>
                    <a:pt x="0" y="799"/>
                    <a:pt x="483" y="1077"/>
                  </a:cubicBezTo>
                  <a:cubicBezTo>
                    <a:pt x="1161" y="1488"/>
                    <a:pt x="1838" y="1878"/>
                    <a:pt x="2578" y="2186"/>
                  </a:cubicBezTo>
                  <a:cubicBezTo>
                    <a:pt x="2685" y="2226"/>
                    <a:pt x="2800" y="2249"/>
                    <a:pt x="2912" y="2249"/>
                  </a:cubicBezTo>
                  <a:cubicBezTo>
                    <a:pt x="3142" y="2249"/>
                    <a:pt x="3364" y="2154"/>
                    <a:pt x="3502" y="1919"/>
                  </a:cubicBezTo>
                  <a:cubicBezTo>
                    <a:pt x="3686" y="1611"/>
                    <a:pt x="3584" y="1139"/>
                    <a:pt x="3255" y="974"/>
                  </a:cubicBezTo>
                  <a:cubicBezTo>
                    <a:pt x="2495" y="584"/>
                    <a:pt x="1715" y="317"/>
                    <a:pt x="894" y="30"/>
                  </a:cubicBezTo>
                  <a:cubicBezTo>
                    <a:pt x="834" y="10"/>
                    <a:pt x="777" y="1"/>
                    <a:pt x="72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8" name="Google Shape;978;p65"/>
            <p:cNvSpPr/>
            <p:nvPr/>
          </p:nvSpPr>
          <p:spPr>
            <a:xfrm>
              <a:off x="4974175" y="1423025"/>
              <a:ext cx="117625" cy="41350"/>
            </a:xfrm>
            <a:custGeom>
              <a:avLst/>
              <a:gdLst/>
              <a:ahLst/>
              <a:cxnLst/>
              <a:rect l="l" t="t" r="r" b="b"/>
              <a:pathLst>
                <a:path w="4705" h="1654" extrusionOk="0">
                  <a:moveTo>
                    <a:pt x="793" y="0"/>
                  </a:moveTo>
                  <a:cubicBezTo>
                    <a:pt x="127" y="0"/>
                    <a:pt x="0" y="1091"/>
                    <a:pt x="666" y="1192"/>
                  </a:cubicBezTo>
                  <a:cubicBezTo>
                    <a:pt x="1610" y="1357"/>
                    <a:pt x="2555" y="1521"/>
                    <a:pt x="3500" y="1644"/>
                  </a:cubicBezTo>
                  <a:cubicBezTo>
                    <a:pt x="3548" y="1651"/>
                    <a:pt x="3594" y="1654"/>
                    <a:pt x="3639" y="1654"/>
                  </a:cubicBezTo>
                  <a:cubicBezTo>
                    <a:pt x="4582" y="1654"/>
                    <a:pt x="4704" y="264"/>
                    <a:pt x="3685" y="166"/>
                  </a:cubicBezTo>
                  <a:cubicBezTo>
                    <a:pt x="2740" y="83"/>
                    <a:pt x="1775" y="42"/>
                    <a:pt x="830" y="1"/>
                  </a:cubicBezTo>
                  <a:cubicBezTo>
                    <a:pt x="818" y="1"/>
                    <a:pt x="805" y="0"/>
                    <a:pt x="79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9" name="Google Shape;979;p65"/>
            <p:cNvSpPr/>
            <p:nvPr/>
          </p:nvSpPr>
          <p:spPr>
            <a:xfrm>
              <a:off x="5144850" y="1377600"/>
              <a:ext cx="126300" cy="75500"/>
            </a:xfrm>
            <a:custGeom>
              <a:avLst/>
              <a:gdLst/>
              <a:ahLst/>
              <a:cxnLst/>
              <a:rect l="l" t="t" r="r" b="b"/>
              <a:pathLst>
                <a:path w="5052" h="3020" extrusionOk="0">
                  <a:moveTo>
                    <a:pt x="3652" y="1"/>
                  </a:moveTo>
                  <a:cubicBezTo>
                    <a:pt x="3501" y="1"/>
                    <a:pt x="3342" y="36"/>
                    <a:pt x="3183" y="114"/>
                  </a:cubicBezTo>
                  <a:cubicBezTo>
                    <a:pt x="2731" y="340"/>
                    <a:pt x="2361" y="689"/>
                    <a:pt x="1951" y="1017"/>
                  </a:cubicBezTo>
                  <a:cubicBezTo>
                    <a:pt x="1540" y="1305"/>
                    <a:pt x="1129" y="1551"/>
                    <a:pt x="677" y="1777"/>
                  </a:cubicBezTo>
                  <a:cubicBezTo>
                    <a:pt x="0" y="2125"/>
                    <a:pt x="435" y="3020"/>
                    <a:pt x="1071" y="3020"/>
                  </a:cubicBezTo>
                  <a:cubicBezTo>
                    <a:pt x="1110" y="3020"/>
                    <a:pt x="1150" y="3016"/>
                    <a:pt x="1191" y="3009"/>
                  </a:cubicBezTo>
                  <a:cubicBezTo>
                    <a:pt x="2300" y="2825"/>
                    <a:pt x="3593" y="2516"/>
                    <a:pt x="4394" y="1674"/>
                  </a:cubicBezTo>
                  <a:cubicBezTo>
                    <a:pt x="5051" y="983"/>
                    <a:pt x="4457" y="1"/>
                    <a:pt x="365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0" name="Google Shape;980;p65"/>
            <p:cNvSpPr/>
            <p:nvPr/>
          </p:nvSpPr>
          <p:spPr>
            <a:xfrm>
              <a:off x="5303525" y="1282725"/>
              <a:ext cx="105175" cy="87900"/>
            </a:xfrm>
            <a:custGeom>
              <a:avLst/>
              <a:gdLst/>
              <a:ahLst/>
              <a:cxnLst/>
              <a:rect l="l" t="t" r="r" b="b"/>
              <a:pathLst>
                <a:path w="4207" h="3516" extrusionOk="0">
                  <a:moveTo>
                    <a:pt x="3086" y="0"/>
                  </a:moveTo>
                  <a:cubicBezTo>
                    <a:pt x="3022" y="0"/>
                    <a:pt x="2957" y="9"/>
                    <a:pt x="2894" y="27"/>
                  </a:cubicBezTo>
                  <a:cubicBezTo>
                    <a:pt x="2237" y="212"/>
                    <a:pt x="1785" y="664"/>
                    <a:pt x="1333" y="1157"/>
                  </a:cubicBezTo>
                  <a:cubicBezTo>
                    <a:pt x="922" y="1629"/>
                    <a:pt x="450" y="2122"/>
                    <a:pt x="183" y="2697"/>
                  </a:cubicBezTo>
                  <a:cubicBezTo>
                    <a:pt x="0" y="3079"/>
                    <a:pt x="275" y="3515"/>
                    <a:pt x="658" y="3515"/>
                  </a:cubicBezTo>
                  <a:cubicBezTo>
                    <a:pt x="749" y="3515"/>
                    <a:pt x="845" y="3491"/>
                    <a:pt x="943" y="3436"/>
                  </a:cubicBezTo>
                  <a:cubicBezTo>
                    <a:pt x="1456" y="3149"/>
                    <a:pt x="1929" y="2718"/>
                    <a:pt x="2421" y="2389"/>
                  </a:cubicBezTo>
                  <a:cubicBezTo>
                    <a:pt x="2955" y="2040"/>
                    <a:pt x="3448" y="1752"/>
                    <a:pt x="3818" y="1239"/>
                  </a:cubicBezTo>
                  <a:cubicBezTo>
                    <a:pt x="4206" y="703"/>
                    <a:pt x="3662" y="0"/>
                    <a:pt x="308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1" name="Google Shape;981;p65"/>
            <p:cNvSpPr/>
            <p:nvPr/>
          </p:nvSpPr>
          <p:spPr>
            <a:xfrm>
              <a:off x="5442475" y="1182575"/>
              <a:ext cx="80250" cy="81500"/>
            </a:xfrm>
            <a:custGeom>
              <a:avLst/>
              <a:gdLst/>
              <a:ahLst/>
              <a:cxnLst/>
              <a:rect l="l" t="t" r="r" b="b"/>
              <a:pathLst>
                <a:path w="3210" h="3260" extrusionOk="0">
                  <a:moveTo>
                    <a:pt x="2341" y="0"/>
                  </a:moveTo>
                  <a:cubicBezTo>
                    <a:pt x="2207" y="0"/>
                    <a:pt x="2077" y="34"/>
                    <a:pt x="1977" y="111"/>
                  </a:cubicBezTo>
                  <a:cubicBezTo>
                    <a:pt x="1299" y="604"/>
                    <a:pt x="847" y="1507"/>
                    <a:pt x="355" y="2185"/>
                  </a:cubicBezTo>
                  <a:cubicBezTo>
                    <a:pt x="0" y="2693"/>
                    <a:pt x="512" y="3259"/>
                    <a:pt x="1016" y="3259"/>
                  </a:cubicBezTo>
                  <a:cubicBezTo>
                    <a:pt x="1184" y="3259"/>
                    <a:pt x="1351" y="3197"/>
                    <a:pt x="1484" y="3048"/>
                  </a:cubicBezTo>
                  <a:cubicBezTo>
                    <a:pt x="1751" y="2760"/>
                    <a:pt x="2018" y="2452"/>
                    <a:pt x="2285" y="2165"/>
                  </a:cubicBezTo>
                  <a:cubicBezTo>
                    <a:pt x="2552" y="1857"/>
                    <a:pt x="2901" y="1549"/>
                    <a:pt x="3065" y="1179"/>
                  </a:cubicBezTo>
                  <a:cubicBezTo>
                    <a:pt x="3209" y="850"/>
                    <a:pt x="3189" y="501"/>
                    <a:pt x="2942" y="234"/>
                  </a:cubicBezTo>
                  <a:cubicBezTo>
                    <a:pt x="2801" y="93"/>
                    <a:pt x="2564" y="0"/>
                    <a:pt x="23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2" name="Google Shape;982;p65"/>
            <p:cNvSpPr/>
            <p:nvPr/>
          </p:nvSpPr>
          <p:spPr>
            <a:xfrm>
              <a:off x="5552975" y="1026425"/>
              <a:ext cx="95000" cy="97125"/>
            </a:xfrm>
            <a:custGeom>
              <a:avLst/>
              <a:gdLst/>
              <a:ahLst/>
              <a:cxnLst/>
              <a:rect l="l" t="t" r="r" b="b"/>
              <a:pathLst>
                <a:path w="3800" h="3885" extrusionOk="0">
                  <a:moveTo>
                    <a:pt x="2508" y="0"/>
                  </a:moveTo>
                  <a:cubicBezTo>
                    <a:pt x="2250" y="0"/>
                    <a:pt x="1996" y="93"/>
                    <a:pt x="1808" y="299"/>
                  </a:cubicBezTo>
                  <a:cubicBezTo>
                    <a:pt x="1151" y="1059"/>
                    <a:pt x="1" y="2394"/>
                    <a:pt x="309" y="3482"/>
                  </a:cubicBezTo>
                  <a:cubicBezTo>
                    <a:pt x="397" y="3763"/>
                    <a:pt x="603" y="3884"/>
                    <a:pt x="834" y="3884"/>
                  </a:cubicBezTo>
                  <a:cubicBezTo>
                    <a:pt x="924" y="3884"/>
                    <a:pt x="1018" y="3866"/>
                    <a:pt x="1110" y="3831"/>
                  </a:cubicBezTo>
                  <a:cubicBezTo>
                    <a:pt x="1541" y="3646"/>
                    <a:pt x="1787" y="3236"/>
                    <a:pt x="2075" y="2907"/>
                  </a:cubicBezTo>
                  <a:cubicBezTo>
                    <a:pt x="2383" y="2558"/>
                    <a:pt x="2711" y="2229"/>
                    <a:pt x="3081" y="1962"/>
                  </a:cubicBezTo>
                  <a:cubicBezTo>
                    <a:pt x="3595" y="1593"/>
                    <a:pt x="3800" y="956"/>
                    <a:pt x="3389" y="422"/>
                  </a:cubicBezTo>
                  <a:cubicBezTo>
                    <a:pt x="3181" y="156"/>
                    <a:pt x="2841" y="0"/>
                    <a:pt x="250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3" name="Google Shape;983;p65"/>
            <p:cNvSpPr/>
            <p:nvPr/>
          </p:nvSpPr>
          <p:spPr>
            <a:xfrm>
              <a:off x="4847050" y="915825"/>
              <a:ext cx="431275" cy="407025"/>
            </a:xfrm>
            <a:custGeom>
              <a:avLst/>
              <a:gdLst/>
              <a:ahLst/>
              <a:cxnLst/>
              <a:rect l="l" t="t" r="r" b="b"/>
              <a:pathLst>
                <a:path w="17251" h="16281" extrusionOk="0">
                  <a:moveTo>
                    <a:pt x="12035" y="4045"/>
                  </a:moveTo>
                  <a:cubicBezTo>
                    <a:pt x="12044" y="4047"/>
                    <a:pt x="12054" y="4050"/>
                    <a:pt x="12064" y="4052"/>
                  </a:cubicBezTo>
                  <a:lnTo>
                    <a:pt x="12064" y="4052"/>
                  </a:lnTo>
                  <a:cubicBezTo>
                    <a:pt x="12054" y="4049"/>
                    <a:pt x="12045" y="4047"/>
                    <a:pt x="12035" y="4045"/>
                  </a:cubicBezTo>
                  <a:close/>
                  <a:moveTo>
                    <a:pt x="4080" y="9574"/>
                  </a:moveTo>
                  <a:cubicBezTo>
                    <a:pt x="4081" y="9607"/>
                    <a:pt x="4083" y="9640"/>
                    <a:pt x="4087" y="9672"/>
                  </a:cubicBezTo>
                  <a:cubicBezTo>
                    <a:pt x="4083" y="9621"/>
                    <a:pt x="4081" y="9591"/>
                    <a:pt x="4080" y="9574"/>
                  </a:cubicBezTo>
                  <a:close/>
                  <a:moveTo>
                    <a:pt x="4237" y="10602"/>
                  </a:moveTo>
                  <a:cubicBezTo>
                    <a:pt x="4237" y="10602"/>
                    <a:pt x="4239" y="10609"/>
                    <a:pt x="4242" y="10621"/>
                  </a:cubicBezTo>
                  <a:lnTo>
                    <a:pt x="4242" y="10621"/>
                  </a:lnTo>
                  <a:cubicBezTo>
                    <a:pt x="4239" y="10607"/>
                    <a:pt x="4237" y="10602"/>
                    <a:pt x="4237" y="10602"/>
                  </a:cubicBezTo>
                  <a:close/>
                  <a:moveTo>
                    <a:pt x="10991" y="3576"/>
                  </a:moveTo>
                  <a:lnTo>
                    <a:pt x="10991" y="3576"/>
                  </a:lnTo>
                  <a:cubicBezTo>
                    <a:pt x="11259" y="3809"/>
                    <a:pt x="11600" y="3968"/>
                    <a:pt x="11973" y="4025"/>
                  </a:cubicBezTo>
                  <a:cubicBezTo>
                    <a:pt x="12148" y="4055"/>
                    <a:pt x="12184" y="4066"/>
                    <a:pt x="12166" y="4066"/>
                  </a:cubicBezTo>
                  <a:cubicBezTo>
                    <a:pt x="12152" y="4066"/>
                    <a:pt x="12104" y="4059"/>
                    <a:pt x="12064" y="4052"/>
                  </a:cubicBezTo>
                  <a:lnTo>
                    <a:pt x="12064" y="4052"/>
                  </a:lnTo>
                  <a:cubicBezTo>
                    <a:pt x="12127" y="4066"/>
                    <a:pt x="12191" y="4088"/>
                    <a:pt x="12260" y="4112"/>
                  </a:cubicBezTo>
                  <a:lnTo>
                    <a:pt x="12260" y="4112"/>
                  </a:lnTo>
                  <a:cubicBezTo>
                    <a:pt x="12251" y="4110"/>
                    <a:pt x="12246" y="4108"/>
                    <a:pt x="12244" y="4108"/>
                  </a:cubicBezTo>
                  <a:lnTo>
                    <a:pt x="12244" y="4108"/>
                  </a:lnTo>
                  <a:cubicBezTo>
                    <a:pt x="12229" y="4108"/>
                    <a:pt x="12407" y="4185"/>
                    <a:pt x="12466" y="4230"/>
                  </a:cubicBezTo>
                  <a:cubicBezTo>
                    <a:pt x="12569" y="4292"/>
                    <a:pt x="12651" y="4353"/>
                    <a:pt x="12733" y="4415"/>
                  </a:cubicBezTo>
                  <a:cubicBezTo>
                    <a:pt x="12739" y="4420"/>
                    <a:pt x="12745" y="4424"/>
                    <a:pt x="12750" y="4429"/>
                  </a:cubicBezTo>
                  <a:lnTo>
                    <a:pt x="12750" y="4429"/>
                  </a:lnTo>
                  <a:cubicBezTo>
                    <a:pt x="12757" y="4436"/>
                    <a:pt x="12765" y="4445"/>
                    <a:pt x="12774" y="4456"/>
                  </a:cubicBezTo>
                  <a:cubicBezTo>
                    <a:pt x="12836" y="4538"/>
                    <a:pt x="12918" y="4620"/>
                    <a:pt x="13000" y="4723"/>
                  </a:cubicBezTo>
                  <a:cubicBezTo>
                    <a:pt x="13011" y="4734"/>
                    <a:pt x="13072" y="4824"/>
                    <a:pt x="13114" y="4880"/>
                  </a:cubicBezTo>
                  <a:lnTo>
                    <a:pt x="13114" y="4880"/>
                  </a:lnTo>
                  <a:cubicBezTo>
                    <a:pt x="13155" y="4966"/>
                    <a:pt x="13261" y="5155"/>
                    <a:pt x="13288" y="5195"/>
                  </a:cubicBezTo>
                  <a:cubicBezTo>
                    <a:pt x="13575" y="5832"/>
                    <a:pt x="13616" y="6653"/>
                    <a:pt x="13370" y="7434"/>
                  </a:cubicBezTo>
                  <a:cubicBezTo>
                    <a:pt x="12754" y="9385"/>
                    <a:pt x="10987" y="11479"/>
                    <a:pt x="8975" y="12362"/>
                  </a:cubicBezTo>
                  <a:cubicBezTo>
                    <a:pt x="8401" y="12612"/>
                    <a:pt x="7712" y="12768"/>
                    <a:pt x="7080" y="12768"/>
                  </a:cubicBezTo>
                  <a:cubicBezTo>
                    <a:pt x="6829" y="12768"/>
                    <a:pt x="6588" y="12743"/>
                    <a:pt x="6367" y="12691"/>
                  </a:cubicBezTo>
                  <a:cubicBezTo>
                    <a:pt x="5812" y="12568"/>
                    <a:pt x="5587" y="12444"/>
                    <a:pt x="5155" y="12116"/>
                  </a:cubicBezTo>
                  <a:cubicBezTo>
                    <a:pt x="5145" y="12105"/>
                    <a:pt x="5069" y="12035"/>
                    <a:pt x="5017" y="11988"/>
                  </a:cubicBezTo>
                  <a:lnTo>
                    <a:pt x="5017" y="11988"/>
                  </a:lnTo>
                  <a:cubicBezTo>
                    <a:pt x="4950" y="11914"/>
                    <a:pt x="4836" y="11787"/>
                    <a:pt x="4847" y="11787"/>
                  </a:cubicBezTo>
                  <a:cubicBezTo>
                    <a:pt x="4765" y="11705"/>
                    <a:pt x="4703" y="11623"/>
                    <a:pt x="4642" y="11541"/>
                  </a:cubicBezTo>
                  <a:cubicBezTo>
                    <a:pt x="4628" y="11523"/>
                    <a:pt x="4616" y="11508"/>
                    <a:pt x="4606" y="11495"/>
                  </a:cubicBezTo>
                  <a:lnTo>
                    <a:pt x="4606" y="11495"/>
                  </a:lnTo>
                  <a:cubicBezTo>
                    <a:pt x="4608" y="11493"/>
                    <a:pt x="4602" y="11478"/>
                    <a:pt x="4580" y="11438"/>
                  </a:cubicBezTo>
                  <a:cubicBezTo>
                    <a:pt x="4498" y="11253"/>
                    <a:pt x="4395" y="11048"/>
                    <a:pt x="4313" y="10843"/>
                  </a:cubicBezTo>
                  <a:cubicBezTo>
                    <a:pt x="4290" y="10797"/>
                    <a:pt x="4255" y="10669"/>
                    <a:pt x="4242" y="10621"/>
                  </a:cubicBezTo>
                  <a:lnTo>
                    <a:pt x="4242" y="10621"/>
                  </a:lnTo>
                  <a:cubicBezTo>
                    <a:pt x="4247" y="10641"/>
                    <a:pt x="4257" y="10679"/>
                    <a:pt x="4272" y="10740"/>
                  </a:cubicBezTo>
                  <a:cubicBezTo>
                    <a:pt x="4231" y="10637"/>
                    <a:pt x="4211" y="10514"/>
                    <a:pt x="4190" y="10411"/>
                  </a:cubicBezTo>
                  <a:cubicBezTo>
                    <a:pt x="4149" y="10185"/>
                    <a:pt x="4128" y="9960"/>
                    <a:pt x="4087" y="9734"/>
                  </a:cubicBezTo>
                  <a:cubicBezTo>
                    <a:pt x="4087" y="9705"/>
                    <a:pt x="4078" y="9560"/>
                    <a:pt x="4078" y="9560"/>
                  </a:cubicBezTo>
                  <a:lnTo>
                    <a:pt x="4078" y="9560"/>
                  </a:lnTo>
                  <a:cubicBezTo>
                    <a:pt x="4078" y="9560"/>
                    <a:pt x="4079" y="9564"/>
                    <a:pt x="4080" y="9574"/>
                  </a:cubicBezTo>
                  <a:lnTo>
                    <a:pt x="4080" y="9574"/>
                  </a:lnTo>
                  <a:cubicBezTo>
                    <a:pt x="4075" y="9442"/>
                    <a:pt x="4091" y="9307"/>
                    <a:pt x="4108" y="9159"/>
                  </a:cubicBezTo>
                  <a:cubicBezTo>
                    <a:pt x="4170" y="8255"/>
                    <a:pt x="4375" y="7577"/>
                    <a:pt x="4827" y="6920"/>
                  </a:cubicBezTo>
                  <a:cubicBezTo>
                    <a:pt x="6170" y="4905"/>
                    <a:pt x="8579" y="3973"/>
                    <a:pt x="10991" y="3576"/>
                  </a:cubicBezTo>
                  <a:close/>
                  <a:moveTo>
                    <a:pt x="10980" y="1"/>
                  </a:moveTo>
                  <a:cubicBezTo>
                    <a:pt x="10894" y="1"/>
                    <a:pt x="10808" y="7"/>
                    <a:pt x="10721" y="20"/>
                  </a:cubicBezTo>
                  <a:cubicBezTo>
                    <a:pt x="7435" y="534"/>
                    <a:pt x="4046" y="1909"/>
                    <a:pt x="2054" y="4682"/>
                  </a:cubicBezTo>
                  <a:cubicBezTo>
                    <a:pt x="411" y="6961"/>
                    <a:pt x="1" y="10309"/>
                    <a:pt x="1315" y="12835"/>
                  </a:cubicBezTo>
                  <a:cubicBezTo>
                    <a:pt x="2519" y="15151"/>
                    <a:pt x="4786" y="16280"/>
                    <a:pt x="7194" y="16280"/>
                  </a:cubicBezTo>
                  <a:cubicBezTo>
                    <a:pt x="8030" y="16280"/>
                    <a:pt x="8883" y="16144"/>
                    <a:pt x="9714" y="15874"/>
                  </a:cubicBezTo>
                  <a:cubicBezTo>
                    <a:pt x="11460" y="15299"/>
                    <a:pt x="12938" y="14108"/>
                    <a:pt x="14171" y="12773"/>
                  </a:cubicBezTo>
                  <a:cubicBezTo>
                    <a:pt x="15218" y="11623"/>
                    <a:pt x="16163" y="10288"/>
                    <a:pt x="16655" y="8789"/>
                  </a:cubicBezTo>
                  <a:cubicBezTo>
                    <a:pt x="17210" y="7105"/>
                    <a:pt x="17251" y="5277"/>
                    <a:pt x="16471" y="3655"/>
                  </a:cubicBezTo>
                  <a:cubicBezTo>
                    <a:pt x="15670" y="1992"/>
                    <a:pt x="14191" y="801"/>
                    <a:pt x="12343" y="513"/>
                  </a:cubicBezTo>
                  <a:cubicBezTo>
                    <a:pt x="12302" y="506"/>
                    <a:pt x="12262" y="501"/>
                    <a:pt x="12221" y="497"/>
                  </a:cubicBezTo>
                  <a:lnTo>
                    <a:pt x="12221" y="497"/>
                  </a:lnTo>
                  <a:cubicBezTo>
                    <a:pt x="11893" y="188"/>
                    <a:pt x="11450" y="1"/>
                    <a:pt x="1098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84" name="Google Shape;984;p65"/>
          <p:cNvSpPr/>
          <p:nvPr/>
        </p:nvSpPr>
        <p:spPr>
          <a:xfrm>
            <a:off x="4584888" y="3453700"/>
            <a:ext cx="531900" cy="400050"/>
          </a:xfrm>
          <a:custGeom>
            <a:avLst/>
            <a:gdLst/>
            <a:ahLst/>
            <a:cxnLst/>
            <a:rect l="l" t="t" r="r" b="b"/>
            <a:pathLst>
              <a:path w="21276" h="16002" extrusionOk="0">
                <a:moveTo>
                  <a:pt x="8522" y="1"/>
                </a:moveTo>
                <a:cubicBezTo>
                  <a:pt x="8181" y="1"/>
                  <a:pt x="7838" y="24"/>
                  <a:pt x="7496" y="70"/>
                </a:cubicBezTo>
                <a:cubicBezTo>
                  <a:pt x="3142" y="625"/>
                  <a:pt x="0" y="4650"/>
                  <a:pt x="698" y="9003"/>
                </a:cubicBezTo>
                <a:cubicBezTo>
                  <a:pt x="1463" y="13728"/>
                  <a:pt x="5746" y="16001"/>
                  <a:pt x="10171" y="16001"/>
                </a:cubicBezTo>
                <a:cubicBezTo>
                  <a:pt x="10381" y="16001"/>
                  <a:pt x="10592" y="15996"/>
                  <a:pt x="10802" y="15986"/>
                </a:cubicBezTo>
                <a:cubicBezTo>
                  <a:pt x="13431" y="15863"/>
                  <a:pt x="16306" y="14877"/>
                  <a:pt x="18216" y="13029"/>
                </a:cubicBezTo>
                <a:cubicBezTo>
                  <a:pt x="20146" y="11180"/>
                  <a:pt x="21276" y="7566"/>
                  <a:pt x="18729" y="5697"/>
                </a:cubicBezTo>
                <a:cubicBezTo>
                  <a:pt x="18476" y="5505"/>
                  <a:pt x="18216" y="5422"/>
                  <a:pt x="17971" y="5422"/>
                </a:cubicBezTo>
                <a:cubicBezTo>
                  <a:pt x="17142" y="5422"/>
                  <a:pt x="16477" y="6370"/>
                  <a:pt x="16778" y="7258"/>
                </a:cubicBezTo>
                <a:cubicBezTo>
                  <a:pt x="17189" y="8511"/>
                  <a:pt x="17025" y="9681"/>
                  <a:pt x="16080" y="10605"/>
                </a:cubicBezTo>
                <a:cubicBezTo>
                  <a:pt x="15053" y="11632"/>
                  <a:pt x="13575" y="12248"/>
                  <a:pt x="12178" y="12556"/>
                </a:cubicBezTo>
                <a:cubicBezTo>
                  <a:pt x="11479" y="12704"/>
                  <a:pt x="10711" y="12792"/>
                  <a:pt x="9933" y="12792"/>
                </a:cubicBezTo>
                <a:cubicBezTo>
                  <a:pt x="7896" y="12792"/>
                  <a:pt x="5785" y="12190"/>
                  <a:pt x="4641" y="10482"/>
                </a:cubicBezTo>
                <a:cubicBezTo>
                  <a:pt x="3389" y="8634"/>
                  <a:pt x="3553" y="5964"/>
                  <a:pt x="5278" y="4465"/>
                </a:cubicBezTo>
                <a:cubicBezTo>
                  <a:pt x="6178" y="3695"/>
                  <a:pt x="7394" y="3234"/>
                  <a:pt x="8579" y="3234"/>
                </a:cubicBezTo>
                <a:cubicBezTo>
                  <a:pt x="9638" y="3234"/>
                  <a:pt x="10673" y="3602"/>
                  <a:pt x="11439" y="4444"/>
                </a:cubicBezTo>
                <a:cubicBezTo>
                  <a:pt x="12178" y="5266"/>
                  <a:pt x="12322" y="6724"/>
                  <a:pt x="11275" y="7361"/>
                </a:cubicBezTo>
                <a:cubicBezTo>
                  <a:pt x="11063" y="7492"/>
                  <a:pt x="10484" y="7633"/>
                  <a:pt x="10045" y="7633"/>
                </a:cubicBezTo>
                <a:cubicBezTo>
                  <a:pt x="9590" y="7633"/>
                  <a:pt x="9286" y="7482"/>
                  <a:pt x="9693" y="7011"/>
                </a:cubicBezTo>
                <a:cubicBezTo>
                  <a:pt x="10268" y="6354"/>
                  <a:pt x="10001" y="5245"/>
                  <a:pt x="9344" y="4753"/>
                </a:cubicBezTo>
                <a:cubicBezTo>
                  <a:pt x="9054" y="4541"/>
                  <a:pt x="8740" y="4446"/>
                  <a:pt x="8431" y="4446"/>
                </a:cubicBezTo>
                <a:cubicBezTo>
                  <a:pt x="7930" y="4446"/>
                  <a:pt x="7441" y="4695"/>
                  <a:pt x="7085" y="5102"/>
                </a:cubicBezTo>
                <a:cubicBezTo>
                  <a:pt x="5422" y="6991"/>
                  <a:pt x="6387" y="9887"/>
                  <a:pt x="8708" y="10667"/>
                </a:cubicBezTo>
                <a:cubicBezTo>
                  <a:pt x="9182" y="10828"/>
                  <a:pt x="9680" y="10904"/>
                  <a:pt x="10182" y="10904"/>
                </a:cubicBezTo>
                <a:cubicBezTo>
                  <a:pt x="11919" y="10904"/>
                  <a:pt x="13689" y="9988"/>
                  <a:pt x="14581" y="8490"/>
                </a:cubicBezTo>
                <a:cubicBezTo>
                  <a:pt x="15772" y="6436"/>
                  <a:pt x="15320" y="3767"/>
                  <a:pt x="13657" y="2103"/>
                </a:cubicBezTo>
                <a:cubicBezTo>
                  <a:pt x="12297" y="727"/>
                  <a:pt x="10435" y="1"/>
                  <a:pt x="852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5" name="Google Shape;985;p65"/>
          <p:cNvSpPr/>
          <p:nvPr/>
        </p:nvSpPr>
        <p:spPr>
          <a:xfrm rot="2308260">
            <a:off x="7189185" y="2245689"/>
            <a:ext cx="1434433" cy="4329297"/>
          </a:xfrm>
          <a:custGeom>
            <a:avLst/>
            <a:gdLst/>
            <a:ahLst/>
            <a:cxnLst/>
            <a:rect l="l" t="t" r="r" b="b"/>
            <a:pathLst>
              <a:path w="57379" h="173177" extrusionOk="0">
                <a:moveTo>
                  <a:pt x="55926" y="1"/>
                </a:moveTo>
                <a:cubicBezTo>
                  <a:pt x="55279" y="1"/>
                  <a:pt x="54499" y="616"/>
                  <a:pt x="53435" y="1680"/>
                </a:cubicBezTo>
                <a:cubicBezTo>
                  <a:pt x="51690" y="2440"/>
                  <a:pt x="39348" y="7923"/>
                  <a:pt x="29449" y="19403"/>
                </a:cubicBezTo>
                <a:cubicBezTo>
                  <a:pt x="13698" y="37639"/>
                  <a:pt x="16183" y="49837"/>
                  <a:pt x="18360" y="60598"/>
                </a:cubicBezTo>
                <a:cubicBezTo>
                  <a:pt x="18832" y="62939"/>
                  <a:pt x="19284" y="65137"/>
                  <a:pt x="19551" y="67375"/>
                </a:cubicBezTo>
                <a:cubicBezTo>
                  <a:pt x="20331" y="73947"/>
                  <a:pt x="18175" y="76534"/>
                  <a:pt x="14930" y="80436"/>
                </a:cubicBezTo>
                <a:cubicBezTo>
                  <a:pt x="10351" y="85960"/>
                  <a:pt x="4067" y="93517"/>
                  <a:pt x="1911" y="116497"/>
                </a:cubicBezTo>
                <a:cubicBezTo>
                  <a:pt x="1" y="137054"/>
                  <a:pt x="3944" y="151326"/>
                  <a:pt x="7599" y="159685"/>
                </a:cubicBezTo>
                <a:cubicBezTo>
                  <a:pt x="11583" y="168803"/>
                  <a:pt x="15998" y="172992"/>
                  <a:pt x="16183" y="173177"/>
                </a:cubicBezTo>
                <a:lnTo>
                  <a:pt x="17559" y="171698"/>
                </a:lnTo>
                <a:cubicBezTo>
                  <a:pt x="17518" y="171657"/>
                  <a:pt x="13246" y="167632"/>
                  <a:pt x="9427" y="158863"/>
                </a:cubicBezTo>
                <a:cubicBezTo>
                  <a:pt x="5874" y="150731"/>
                  <a:pt x="2034" y="136807"/>
                  <a:pt x="3923" y="116682"/>
                </a:cubicBezTo>
                <a:cubicBezTo>
                  <a:pt x="6018" y="94318"/>
                  <a:pt x="12055" y="87028"/>
                  <a:pt x="16471" y="81709"/>
                </a:cubicBezTo>
                <a:cubicBezTo>
                  <a:pt x="19797" y="77725"/>
                  <a:pt x="22426" y="74563"/>
                  <a:pt x="21543" y="67129"/>
                </a:cubicBezTo>
                <a:cubicBezTo>
                  <a:pt x="21256" y="64808"/>
                  <a:pt x="20804" y="62570"/>
                  <a:pt x="20331" y="60208"/>
                </a:cubicBezTo>
                <a:cubicBezTo>
                  <a:pt x="18134" y="49385"/>
                  <a:pt x="15855" y="38214"/>
                  <a:pt x="30969" y="20717"/>
                </a:cubicBezTo>
                <a:cubicBezTo>
                  <a:pt x="39266" y="11086"/>
                  <a:pt x="49636" y="5685"/>
                  <a:pt x="53148" y="4021"/>
                </a:cubicBezTo>
                <a:lnTo>
                  <a:pt x="53148" y="4021"/>
                </a:lnTo>
                <a:cubicBezTo>
                  <a:pt x="52963" y="4288"/>
                  <a:pt x="52758" y="4576"/>
                  <a:pt x="52552" y="4884"/>
                </a:cubicBezTo>
                <a:lnTo>
                  <a:pt x="54195" y="6034"/>
                </a:lnTo>
                <a:cubicBezTo>
                  <a:pt x="55263" y="4535"/>
                  <a:pt x="56002" y="3364"/>
                  <a:pt x="56454" y="2604"/>
                </a:cubicBezTo>
                <a:cubicBezTo>
                  <a:pt x="56803" y="1968"/>
                  <a:pt x="57378" y="920"/>
                  <a:pt x="56598" y="263"/>
                </a:cubicBezTo>
                <a:cubicBezTo>
                  <a:pt x="56387" y="85"/>
                  <a:pt x="56165" y="1"/>
                  <a:pt x="5592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6" name="Google Shape;986;p65"/>
          <p:cNvSpPr/>
          <p:nvPr/>
        </p:nvSpPr>
        <p:spPr>
          <a:xfrm rot="-8100000">
            <a:off x="918641" y="-2741270"/>
            <a:ext cx="1434461" cy="4329383"/>
          </a:xfrm>
          <a:custGeom>
            <a:avLst/>
            <a:gdLst/>
            <a:ahLst/>
            <a:cxnLst/>
            <a:rect l="l" t="t" r="r" b="b"/>
            <a:pathLst>
              <a:path w="57379" h="173177" extrusionOk="0">
                <a:moveTo>
                  <a:pt x="55926" y="1"/>
                </a:moveTo>
                <a:cubicBezTo>
                  <a:pt x="55279" y="1"/>
                  <a:pt x="54499" y="616"/>
                  <a:pt x="53435" y="1680"/>
                </a:cubicBezTo>
                <a:cubicBezTo>
                  <a:pt x="51690" y="2440"/>
                  <a:pt x="39348" y="7923"/>
                  <a:pt x="29449" y="19403"/>
                </a:cubicBezTo>
                <a:cubicBezTo>
                  <a:pt x="13698" y="37639"/>
                  <a:pt x="16183" y="49837"/>
                  <a:pt x="18360" y="60598"/>
                </a:cubicBezTo>
                <a:cubicBezTo>
                  <a:pt x="18832" y="62939"/>
                  <a:pt x="19284" y="65137"/>
                  <a:pt x="19551" y="67375"/>
                </a:cubicBezTo>
                <a:cubicBezTo>
                  <a:pt x="20331" y="73947"/>
                  <a:pt x="18175" y="76534"/>
                  <a:pt x="14930" y="80436"/>
                </a:cubicBezTo>
                <a:cubicBezTo>
                  <a:pt x="10351" y="85960"/>
                  <a:pt x="4067" y="93517"/>
                  <a:pt x="1911" y="116497"/>
                </a:cubicBezTo>
                <a:cubicBezTo>
                  <a:pt x="1" y="137054"/>
                  <a:pt x="3944" y="151326"/>
                  <a:pt x="7599" y="159685"/>
                </a:cubicBezTo>
                <a:cubicBezTo>
                  <a:pt x="11583" y="168803"/>
                  <a:pt x="15998" y="172992"/>
                  <a:pt x="16183" y="173177"/>
                </a:cubicBezTo>
                <a:lnTo>
                  <a:pt x="17559" y="171698"/>
                </a:lnTo>
                <a:cubicBezTo>
                  <a:pt x="17518" y="171657"/>
                  <a:pt x="13246" y="167632"/>
                  <a:pt x="9427" y="158863"/>
                </a:cubicBezTo>
                <a:cubicBezTo>
                  <a:pt x="5874" y="150731"/>
                  <a:pt x="2034" y="136807"/>
                  <a:pt x="3923" y="116682"/>
                </a:cubicBezTo>
                <a:cubicBezTo>
                  <a:pt x="6018" y="94318"/>
                  <a:pt x="12055" y="87028"/>
                  <a:pt x="16471" y="81709"/>
                </a:cubicBezTo>
                <a:cubicBezTo>
                  <a:pt x="19797" y="77725"/>
                  <a:pt x="22426" y="74563"/>
                  <a:pt x="21543" y="67129"/>
                </a:cubicBezTo>
                <a:cubicBezTo>
                  <a:pt x="21256" y="64808"/>
                  <a:pt x="20804" y="62570"/>
                  <a:pt x="20331" y="60208"/>
                </a:cubicBezTo>
                <a:cubicBezTo>
                  <a:pt x="18134" y="49385"/>
                  <a:pt x="15855" y="38214"/>
                  <a:pt x="30969" y="20717"/>
                </a:cubicBezTo>
                <a:cubicBezTo>
                  <a:pt x="39266" y="11086"/>
                  <a:pt x="49636" y="5685"/>
                  <a:pt x="53148" y="4021"/>
                </a:cubicBezTo>
                <a:lnTo>
                  <a:pt x="53148" y="4021"/>
                </a:lnTo>
                <a:cubicBezTo>
                  <a:pt x="52963" y="4288"/>
                  <a:pt x="52758" y="4576"/>
                  <a:pt x="52552" y="4884"/>
                </a:cubicBezTo>
                <a:lnTo>
                  <a:pt x="54195" y="6034"/>
                </a:lnTo>
                <a:cubicBezTo>
                  <a:pt x="55263" y="4535"/>
                  <a:pt x="56002" y="3364"/>
                  <a:pt x="56454" y="2604"/>
                </a:cubicBezTo>
                <a:cubicBezTo>
                  <a:pt x="56803" y="1968"/>
                  <a:pt x="57378" y="920"/>
                  <a:pt x="56598" y="263"/>
                </a:cubicBezTo>
                <a:cubicBezTo>
                  <a:pt x="56387" y="85"/>
                  <a:pt x="56165" y="1"/>
                  <a:pt x="5592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7" name="Google Shape;987;p65"/>
          <p:cNvSpPr/>
          <p:nvPr/>
        </p:nvSpPr>
        <p:spPr>
          <a:xfrm rot="8702788">
            <a:off x="4726038" y="4529972"/>
            <a:ext cx="721335" cy="1016829"/>
          </a:xfrm>
          <a:custGeom>
            <a:avLst/>
            <a:gdLst/>
            <a:ahLst/>
            <a:cxnLst/>
            <a:rect l="l" t="t" r="r" b="b"/>
            <a:pathLst>
              <a:path w="28854" h="40674" extrusionOk="0">
                <a:moveTo>
                  <a:pt x="19418" y="1"/>
                </a:moveTo>
                <a:cubicBezTo>
                  <a:pt x="18780" y="1"/>
                  <a:pt x="18143" y="55"/>
                  <a:pt x="17518" y="161"/>
                </a:cubicBezTo>
                <a:cubicBezTo>
                  <a:pt x="14766" y="613"/>
                  <a:pt x="12219" y="1989"/>
                  <a:pt x="9981" y="3693"/>
                </a:cubicBezTo>
                <a:cubicBezTo>
                  <a:pt x="4929" y="7616"/>
                  <a:pt x="1356" y="13510"/>
                  <a:pt x="555" y="19855"/>
                </a:cubicBezTo>
                <a:cubicBezTo>
                  <a:pt x="1" y="24188"/>
                  <a:pt x="760" y="28665"/>
                  <a:pt x="2711" y="32567"/>
                </a:cubicBezTo>
                <a:cubicBezTo>
                  <a:pt x="4031" y="35207"/>
                  <a:pt x="6911" y="40674"/>
                  <a:pt x="10414" y="40674"/>
                </a:cubicBezTo>
                <a:cubicBezTo>
                  <a:pt x="10617" y="40674"/>
                  <a:pt x="10822" y="40656"/>
                  <a:pt x="11028" y="40617"/>
                </a:cubicBezTo>
                <a:cubicBezTo>
                  <a:pt x="12918" y="40248"/>
                  <a:pt x="14396" y="38687"/>
                  <a:pt x="15136" y="36921"/>
                </a:cubicBezTo>
                <a:cubicBezTo>
                  <a:pt x="15854" y="35155"/>
                  <a:pt x="15936" y="33183"/>
                  <a:pt x="15875" y="31273"/>
                </a:cubicBezTo>
                <a:cubicBezTo>
                  <a:pt x="15813" y="29364"/>
                  <a:pt x="15628" y="27433"/>
                  <a:pt x="15875" y="25523"/>
                </a:cubicBezTo>
                <a:cubicBezTo>
                  <a:pt x="16245" y="22607"/>
                  <a:pt x="17620" y="19814"/>
                  <a:pt x="19756" y="17761"/>
                </a:cubicBezTo>
                <a:cubicBezTo>
                  <a:pt x="21173" y="16385"/>
                  <a:pt x="22898" y="15358"/>
                  <a:pt x="24438" y="14126"/>
                </a:cubicBezTo>
                <a:cubicBezTo>
                  <a:pt x="25999" y="12914"/>
                  <a:pt x="27457" y="11395"/>
                  <a:pt x="28032" y="9505"/>
                </a:cubicBezTo>
                <a:cubicBezTo>
                  <a:pt x="28854" y="6815"/>
                  <a:pt x="27663" y="3755"/>
                  <a:pt x="25486" y="2010"/>
                </a:cubicBezTo>
                <a:cubicBezTo>
                  <a:pt x="23800" y="642"/>
                  <a:pt x="21608" y="1"/>
                  <a:pt x="1941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8" name="Google Shape;988;p65"/>
          <p:cNvSpPr/>
          <p:nvPr/>
        </p:nvSpPr>
        <p:spPr>
          <a:xfrm rot="8539278">
            <a:off x="8311424" y="399484"/>
            <a:ext cx="703324" cy="663777"/>
          </a:xfrm>
          <a:custGeom>
            <a:avLst/>
            <a:gdLst/>
            <a:ahLst/>
            <a:cxnLst/>
            <a:rect l="l" t="t" r="r" b="b"/>
            <a:pathLst>
              <a:path w="17251" h="16281" extrusionOk="0">
                <a:moveTo>
                  <a:pt x="12035" y="4045"/>
                </a:moveTo>
                <a:cubicBezTo>
                  <a:pt x="12044" y="4047"/>
                  <a:pt x="12054" y="4050"/>
                  <a:pt x="12064" y="4052"/>
                </a:cubicBezTo>
                <a:lnTo>
                  <a:pt x="12064" y="4052"/>
                </a:lnTo>
                <a:cubicBezTo>
                  <a:pt x="12054" y="4049"/>
                  <a:pt x="12045" y="4047"/>
                  <a:pt x="12035" y="4045"/>
                </a:cubicBezTo>
                <a:close/>
                <a:moveTo>
                  <a:pt x="4080" y="9574"/>
                </a:moveTo>
                <a:cubicBezTo>
                  <a:pt x="4081" y="9607"/>
                  <a:pt x="4083" y="9640"/>
                  <a:pt x="4087" y="9672"/>
                </a:cubicBezTo>
                <a:cubicBezTo>
                  <a:pt x="4083" y="9621"/>
                  <a:pt x="4081" y="9591"/>
                  <a:pt x="4080" y="9574"/>
                </a:cubicBezTo>
                <a:close/>
                <a:moveTo>
                  <a:pt x="4237" y="10602"/>
                </a:moveTo>
                <a:cubicBezTo>
                  <a:pt x="4237" y="10602"/>
                  <a:pt x="4239" y="10609"/>
                  <a:pt x="4242" y="10621"/>
                </a:cubicBezTo>
                <a:lnTo>
                  <a:pt x="4242" y="10621"/>
                </a:lnTo>
                <a:cubicBezTo>
                  <a:pt x="4239" y="10607"/>
                  <a:pt x="4237" y="10602"/>
                  <a:pt x="4237" y="10602"/>
                </a:cubicBezTo>
                <a:close/>
                <a:moveTo>
                  <a:pt x="10991" y="3576"/>
                </a:moveTo>
                <a:lnTo>
                  <a:pt x="10991" y="3576"/>
                </a:lnTo>
                <a:cubicBezTo>
                  <a:pt x="11259" y="3809"/>
                  <a:pt x="11600" y="3968"/>
                  <a:pt x="11973" y="4025"/>
                </a:cubicBezTo>
                <a:cubicBezTo>
                  <a:pt x="12148" y="4055"/>
                  <a:pt x="12184" y="4066"/>
                  <a:pt x="12166" y="4066"/>
                </a:cubicBezTo>
                <a:cubicBezTo>
                  <a:pt x="12152" y="4066"/>
                  <a:pt x="12104" y="4059"/>
                  <a:pt x="12064" y="4052"/>
                </a:cubicBezTo>
                <a:lnTo>
                  <a:pt x="12064" y="4052"/>
                </a:lnTo>
                <a:cubicBezTo>
                  <a:pt x="12127" y="4066"/>
                  <a:pt x="12191" y="4088"/>
                  <a:pt x="12260" y="4112"/>
                </a:cubicBezTo>
                <a:lnTo>
                  <a:pt x="12260" y="4112"/>
                </a:lnTo>
                <a:cubicBezTo>
                  <a:pt x="12251" y="4110"/>
                  <a:pt x="12246" y="4108"/>
                  <a:pt x="12244" y="4108"/>
                </a:cubicBezTo>
                <a:lnTo>
                  <a:pt x="12244" y="4108"/>
                </a:lnTo>
                <a:cubicBezTo>
                  <a:pt x="12229" y="4108"/>
                  <a:pt x="12407" y="4185"/>
                  <a:pt x="12466" y="4230"/>
                </a:cubicBezTo>
                <a:cubicBezTo>
                  <a:pt x="12569" y="4292"/>
                  <a:pt x="12651" y="4353"/>
                  <a:pt x="12733" y="4415"/>
                </a:cubicBezTo>
                <a:cubicBezTo>
                  <a:pt x="12739" y="4420"/>
                  <a:pt x="12745" y="4424"/>
                  <a:pt x="12750" y="4429"/>
                </a:cubicBezTo>
                <a:lnTo>
                  <a:pt x="12750" y="4429"/>
                </a:lnTo>
                <a:cubicBezTo>
                  <a:pt x="12757" y="4436"/>
                  <a:pt x="12765" y="4445"/>
                  <a:pt x="12774" y="4456"/>
                </a:cubicBezTo>
                <a:cubicBezTo>
                  <a:pt x="12836" y="4538"/>
                  <a:pt x="12918" y="4620"/>
                  <a:pt x="13000" y="4723"/>
                </a:cubicBezTo>
                <a:cubicBezTo>
                  <a:pt x="13011" y="4734"/>
                  <a:pt x="13072" y="4824"/>
                  <a:pt x="13114" y="4880"/>
                </a:cubicBezTo>
                <a:lnTo>
                  <a:pt x="13114" y="4880"/>
                </a:lnTo>
                <a:cubicBezTo>
                  <a:pt x="13155" y="4966"/>
                  <a:pt x="13261" y="5155"/>
                  <a:pt x="13288" y="5195"/>
                </a:cubicBezTo>
                <a:cubicBezTo>
                  <a:pt x="13575" y="5832"/>
                  <a:pt x="13616" y="6653"/>
                  <a:pt x="13370" y="7434"/>
                </a:cubicBezTo>
                <a:cubicBezTo>
                  <a:pt x="12754" y="9385"/>
                  <a:pt x="10987" y="11479"/>
                  <a:pt x="8975" y="12362"/>
                </a:cubicBezTo>
                <a:cubicBezTo>
                  <a:pt x="8401" y="12612"/>
                  <a:pt x="7712" y="12768"/>
                  <a:pt x="7080" y="12768"/>
                </a:cubicBezTo>
                <a:cubicBezTo>
                  <a:pt x="6829" y="12768"/>
                  <a:pt x="6588" y="12743"/>
                  <a:pt x="6367" y="12691"/>
                </a:cubicBezTo>
                <a:cubicBezTo>
                  <a:pt x="5812" y="12568"/>
                  <a:pt x="5587" y="12444"/>
                  <a:pt x="5155" y="12116"/>
                </a:cubicBezTo>
                <a:cubicBezTo>
                  <a:pt x="5145" y="12105"/>
                  <a:pt x="5069" y="12035"/>
                  <a:pt x="5017" y="11988"/>
                </a:cubicBezTo>
                <a:lnTo>
                  <a:pt x="5017" y="11988"/>
                </a:lnTo>
                <a:cubicBezTo>
                  <a:pt x="4950" y="11914"/>
                  <a:pt x="4836" y="11787"/>
                  <a:pt x="4847" y="11787"/>
                </a:cubicBezTo>
                <a:cubicBezTo>
                  <a:pt x="4765" y="11705"/>
                  <a:pt x="4703" y="11623"/>
                  <a:pt x="4642" y="11541"/>
                </a:cubicBezTo>
                <a:cubicBezTo>
                  <a:pt x="4628" y="11523"/>
                  <a:pt x="4616" y="11508"/>
                  <a:pt x="4606" y="11495"/>
                </a:cubicBezTo>
                <a:lnTo>
                  <a:pt x="4606" y="11495"/>
                </a:lnTo>
                <a:cubicBezTo>
                  <a:pt x="4608" y="11493"/>
                  <a:pt x="4602" y="11478"/>
                  <a:pt x="4580" y="11438"/>
                </a:cubicBezTo>
                <a:cubicBezTo>
                  <a:pt x="4498" y="11253"/>
                  <a:pt x="4395" y="11048"/>
                  <a:pt x="4313" y="10843"/>
                </a:cubicBezTo>
                <a:cubicBezTo>
                  <a:pt x="4290" y="10797"/>
                  <a:pt x="4255" y="10669"/>
                  <a:pt x="4242" y="10621"/>
                </a:cubicBezTo>
                <a:lnTo>
                  <a:pt x="4242" y="10621"/>
                </a:lnTo>
                <a:cubicBezTo>
                  <a:pt x="4247" y="10641"/>
                  <a:pt x="4257" y="10679"/>
                  <a:pt x="4272" y="10740"/>
                </a:cubicBezTo>
                <a:cubicBezTo>
                  <a:pt x="4231" y="10637"/>
                  <a:pt x="4211" y="10514"/>
                  <a:pt x="4190" y="10411"/>
                </a:cubicBezTo>
                <a:cubicBezTo>
                  <a:pt x="4149" y="10185"/>
                  <a:pt x="4128" y="9960"/>
                  <a:pt x="4087" y="9734"/>
                </a:cubicBezTo>
                <a:cubicBezTo>
                  <a:pt x="4087" y="9705"/>
                  <a:pt x="4078" y="9560"/>
                  <a:pt x="4078" y="9560"/>
                </a:cubicBezTo>
                <a:lnTo>
                  <a:pt x="4078" y="9560"/>
                </a:lnTo>
                <a:cubicBezTo>
                  <a:pt x="4078" y="9560"/>
                  <a:pt x="4079" y="9564"/>
                  <a:pt x="4080" y="9574"/>
                </a:cubicBezTo>
                <a:lnTo>
                  <a:pt x="4080" y="9574"/>
                </a:lnTo>
                <a:cubicBezTo>
                  <a:pt x="4075" y="9442"/>
                  <a:pt x="4091" y="9307"/>
                  <a:pt x="4108" y="9159"/>
                </a:cubicBezTo>
                <a:cubicBezTo>
                  <a:pt x="4170" y="8255"/>
                  <a:pt x="4375" y="7577"/>
                  <a:pt x="4827" y="6920"/>
                </a:cubicBezTo>
                <a:cubicBezTo>
                  <a:pt x="6170" y="4905"/>
                  <a:pt x="8579" y="3973"/>
                  <a:pt x="10991" y="3576"/>
                </a:cubicBezTo>
                <a:close/>
                <a:moveTo>
                  <a:pt x="10980" y="1"/>
                </a:moveTo>
                <a:cubicBezTo>
                  <a:pt x="10894" y="1"/>
                  <a:pt x="10808" y="7"/>
                  <a:pt x="10721" y="20"/>
                </a:cubicBezTo>
                <a:cubicBezTo>
                  <a:pt x="7435" y="534"/>
                  <a:pt x="4046" y="1909"/>
                  <a:pt x="2054" y="4682"/>
                </a:cubicBezTo>
                <a:cubicBezTo>
                  <a:pt x="411" y="6961"/>
                  <a:pt x="1" y="10309"/>
                  <a:pt x="1315" y="12835"/>
                </a:cubicBezTo>
                <a:cubicBezTo>
                  <a:pt x="2519" y="15151"/>
                  <a:pt x="4786" y="16280"/>
                  <a:pt x="7194" y="16280"/>
                </a:cubicBezTo>
                <a:cubicBezTo>
                  <a:pt x="8030" y="16280"/>
                  <a:pt x="8883" y="16144"/>
                  <a:pt x="9714" y="15874"/>
                </a:cubicBezTo>
                <a:cubicBezTo>
                  <a:pt x="11460" y="15299"/>
                  <a:pt x="12938" y="14108"/>
                  <a:pt x="14171" y="12773"/>
                </a:cubicBezTo>
                <a:cubicBezTo>
                  <a:pt x="15218" y="11623"/>
                  <a:pt x="16163" y="10288"/>
                  <a:pt x="16655" y="8789"/>
                </a:cubicBezTo>
                <a:cubicBezTo>
                  <a:pt x="17210" y="7105"/>
                  <a:pt x="17251" y="5277"/>
                  <a:pt x="16471" y="3655"/>
                </a:cubicBezTo>
                <a:cubicBezTo>
                  <a:pt x="15670" y="1992"/>
                  <a:pt x="14191" y="801"/>
                  <a:pt x="12343" y="513"/>
                </a:cubicBezTo>
                <a:cubicBezTo>
                  <a:pt x="12302" y="506"/>
                  <a:pt x="12262" y="501"/>
                  <a:pt x="12221" y="497"/>
                </a:cubicBezTo>
                <a:lnTo>
                  <a:pt x="12221" y="497"/>
                </a:lnTo>
                <a:cubicBezTo>
                  <a:pt x="11893" y="188"/>
                  <a:pt x="11450" y="1"/>
                  <a:pt x="1098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9" name="Google Shape;989;p65"/>
          <p:cNvSpPr/>
          <p:nvPr/>
        </p:nvSpPr>
        <p:spPr>
          <a:xfrm rot="8539278">
            <a:off x="53174" y="-382066"/>
            <a:ext cx="703324" cy="663777"/>
          </a:xfrm>
          <a:custGeom>
            <a:avLst/>
            <a:gdLst/>
            <a:ahLst/>
            <a:cxnLst/>
            <a:rect l="l" t="t" r="r" b="b"/>
            <a:pathLst>
              <a:path w="17251" h="16281" extrusionOk="0">
                <a:moveTo>
                  <a:pt x="12035" y="4045"/>
                </a:moveTo>
                <a:cubicBezTo>
                  <a:pt x="12044" y="4047"/>
                  <a:pt x="12054" y="4050"/>
                  <a:pt x="12064" y="4052"/>
                </a:cubicBezTo>
                <a:lnTo>
                  <a:pt x="12064" y="4052"/>
                </a:lnTo>
                <a:cubicBezTo>
                  <a:pt x="12054" y="4049"/>
                  <a:pt x="12045" y="4047"/>
                  <a:pt x="12035" y="4045"/>
                </a:cubicBezTo>
                <a:close/>
                <a:moveTo>
                  <a:pt x="4080" y="9574"/>
                </a:moveTo>
                <a:cubicBezTo>
                  <a:pt x="4081" y="9607"/>
                  <a:pt x="4083" y="9640"/>
                  <a:pt x="4087" y="9672"/>
                </a:cubicBezTo>
                <a:cubicBezTo>
                  <a:pt x="4083" y="9621"/>
                  <a:pt x="4081" y="9591"/>
                  <a:pt x="4080" y="9574"/>
                </a:cubicBezTo>
                <a:close/>
                <a:moveTo>
                  <a:pt x="4237" y="10602"/>
                </a:moveTo>
                <a:cubicBezTo>
                  <a:pt x="4237" y="10602"/>
                  <a:pt x="4239" y="10609"/>
                  <a:pt x="4242" y="10621"/>
                </a:cubicBezTo>
                <a:lnTo>
                  <a:pt x="4242" y="10621"/>
                </a:lnTo>
                <a:cubicBezTo>
                  <a:pt x="4239" y="10607"/>
                  <a:pt x="4237" y="10602"/>
                  <a:pt x="4237" y="10602"/>
                </a:cubicBezTo>
                <a:close/>
                <a:moveTo>
                  <a:pt x="10991" y="3576"/>
                </a:moveTo>
                <a:lnTo>
                  <a:pt x="10991" y="3576"/>
                </a:lnTo>
                <a:cubicBezTo>
                  <a:pt x="11259" y="3809"/>
                  <a:pt x="11600" y="3968"/>
                  <a:pt x="11973" y="4025"/>
                </a:cubicBezTo>
                <a:cubicBezTo>
                  <a:pt x="12148" y="4055"/>
                  <a:pt x="12184" y="4066"/>
                  <a:pt x="12166" y="4066"/>
                </a:cubicBezTo>
                <a:cubicBezTo>
                  <a:pt x="12152" y="4066"/>
                  <a:pt x="12104" y="4059"/>
                  <a:pt x="12064" y="4052"/>
                </a:cubicBezTo>
                <a:lnTo>
                  <a:pt x="12064" y="4052"/>
                </a:lnTo>
                <a:cubicBezTo>
                  <a:pt x="12127" y="4066"/>
                  <a:pt x="12191" y="4088"/>
                  <a:pt x="12260" y="4112"/>
                </a:cubicBezTo>
                <a:lnTo>
                  <a:pt x="12260" y="4112"/>
                </a:lnTo>
                <a:cubicBezTo>
                  <a:pt x="12251" y="4110"/>
                  <a:pt x="12246" y="4108"/>
                  <a:pt x="12244" y="4108"/>
                </a:cubicBezTo>
                <a:lnTo>
                  <a:pt x="12244" y="4108"/>
                </a:lnTo>
                <a:cubicBezTo>
                  <a:pt x="12229" y="4108"/>
                  <a:pt x="12407" y="4185"/>
                  <a:pt x="12466" y="4230"/>
                </a:cubicBezTo>
                <a:cubicBezTo>
                  <a:pt x="12569" y="4292"/>
                  <a:pt x="12651" y="4353"/>
                  <a:pt x="12733" y="4415"/>
                </a:cubicBezTo>
                <a:cubicBezTo>
                  <a:pt x="12739" y="4420"/>
                  <a:pt x="12745" y="4424"/>
                  <a:pt x="12750" y="4429"/>
                </a:cubicBezTo>
                <a:lnTo>
                  <a:pt x="12750" y="4429"/>
                </a:lnTo>
                <a:cubicBezTo>
                  <a:pt x="12757" y="4436"/>
                  <a:pt x="12765" y="4445"/>
                  <a:pt x="12774" y="4456"/>
                </a:cubicBezTo>
                <a:cubicBezTo>
                  <a:pt x="12836" y="4538"/>
                  <a:pt x="12918" y="4620"/>
                  <a:pt x="13000" y="4723"/>
                </a:cubicBezTo>
                <a:cubicBezTo>
                  <a:pt x="13011" y="4734"/>
                  <a:pt x="13072" y="4824"/>
                  <a:pt x="13114" y="4880"/>
                </a:cubicBezTo>
                <a:lnTo>
                  <a:pt x="13114" y="4880"/>
                </a:lnTo>
                <a:cubicBezTo>
                  <a:pt x="13155" y="4966"/>
                  <a:pt x="13261" y="5155"/>
                  <a:pt x="13288" y="5195"/>
                </a:cubicBezTo>
                <a:cubicBezTo>
                  <a:pt x="13575" y="5832"/>
                  <a:pt x="13616" y="6653"/>
                  <a:pt x="13370" y="7434"/>
                </a:cubicBezTo>
                <a:cubicBezTo>
                  <a:pt x="12754" y="9385"/>
                  <a:pt x="10987" y="11479"/>
                  <a:pt x="8975" y="12362"/>
                </a:cubicBezTo>
                <a:cubicBezTo>
                  <a:pt x="8401" y="12612"/>
                  <a:pt x="7712" y="12768"/>
                  <a:pt x="7080" y="12768"/>
                </a:cubicBezTo>
                <a:cubicBezTo>
                  <a:pt x="6829" y="12768"/>
                  <a:pt x="6588" y="12743"/>
                  <a:pt x="6367" y="12691"/>
                </a:cubicBezTo>
                <a:cubicBezTo>
                  <a:pt x="5812" y="12568"/>
                  <a:pt x="5587" y="12444"/>
                  <a:pt x="5155" y="12116"/>
                </a:cubicBezTo>
                <a:cubicBezTo>
                  <a:pt x="5145" y="12105"/>
                  <a:pt x="5069" y="12035"/>
                  <a:pt x="5017" y="11988"/>
                </a:cubicBezTo>
                <a:lnTo>
                  <a:pt x="5017" y="11988"/>
                </a:lnTo>
                <a:cubicBezTo>
                  <a:pt x="4950" y="11914"/>
                  <a:pt x="4836" y="11787"/>
                  <a:pt x="4847" y="11787"/>
                </a:cubicBezTo>
                <a:cubicBezTo>
                  <a:pt x="4765" y="11705"/>
                  <a:pt x="4703" y="11623"/>
                  <a:pt x="4642" y="11541"/>
                </a:cubicBezTo>
                <a:cubicBezTo>
                  <a:pt x="4628" y="11523"/>
                  <a:pt x="4616" y="11508"/>
                  <a:pt x="4606" y="11495"/>
                </a:cubicBezTo>
                <a:lnTo>
                  <a:pt x="4606" y="11495"/>
                </a:lnTo>
                <a:cubicBezTo>
                  <a:pt x="4608" y="11493"/>
                  <a:pt x="4602" y="11478"/>
                  <a:pt x="4580" y="11438"/>
                </a:cubicBezTo>
                <a:cubicBezTo>
                  <a:pt x="4498" y="11253"/>
                  <a:pt x="4395" y="11048"/>
                  <a:pt x="4313" y="10843"/>
                </a:cubicBezTo>
                <a:cubicBezTo>
                  <a:pt x="4290" y="10797"/>
                  <a:pt x="4255" y="10669"/>
                  <a:pt x="4242" y="10621"/>
                </a:cubicBezTo>
                <a:lnTo>
                  <a:pt x="4242" y="10621"/>
                </a:lnTo>
                <a:cubicBezTo>
                  <a:pt x="4247" y="10641"/>
                  <a:pt x="4257" y="10679"/>
                  <a:pt x="4272" y="10740"/>
                </a:cubicBezTo>
                <a:cubicBezTo>
                  <a:pt x="4231" y="10637"/>
                  <a:pt x="4211" y="10514"/>
                  <a:pt x="4190" y="10411"/>
                </a:cubicBezTo>
                <a:cubicBezTo>
                  <a:pt x="4149" y="10185"/>
                  <a:pt x="4128" y="9960"/>
                  <a:pt x="4087" y="9734"/>
                </a:cubicBezTo>
                <a:cubicBezTo>
                  <a:pt x="4087" y="9705"/>
                  <a:pt x="4078" y="9560"/>
                  <a:pt x="4078" y="9560"/>
                </a:cubicBezTo>
                <a:lnTo>
                  <a:pt x="4078" y="9560"/>
                </a:lnTo>
                <a:cubicBezTo>
                  <a:pt x="4078" y="9560"/>
                  <a:pt x="4079" y="9564"/>
                  <a:pt x="4080" y="9574"/>
                </a:cubicBezTo>
                <a:lnTo>
                  <a:pt x="4080" y="9574"/>
                </a:lnTo>
                <a:cubicBezTo>
                  <a:pt x="4075" y="9442"/>
                  <a:pt x="4091" y="9307"/>
                  <a:pt x="4108" y="9159"/>
                </a:cubicBezTo>
                <a:cubicBezTo>
                  <a:pt x="4170" y="8255"/>
                  <a:pt x="4375" y="7577"/>
                  <a:pt x="4827" y="6920"/>
                </a:cubicBezTo>
                <a:cubicBezTo>
                  <a:pt x="6170" y="4905"/>
                  <a:pt x="8579" y="3973"/>
                  <a:pt x="10991" y="3576"/>
                </a:cubicBezTo>
                <a:close/>
                <a:moveTo>
                  <a:pt x="10980" y="1"/>
                </a:moveTo>
                <a:cubicBezTo>
                  <a:pt x="10894" y="1"/>
                  <a:pt x="10808" y="7"/>
                  <a:pt x="10721" y="20"/>
                </a:cubicBezTo>
                <a:cubicBezTo>
                  <a:pt x="7435" y="534"/>
                  <a:pt x="4046" y="1909"/>
                  <a:pt x="2054" y="4682"/>
                </a:cubicBezTo>
                <a:cubicBezTo>
                  <a:pt x="411" y="6961"/>
                  <a:pt x="1" y="10309"/>
                  <a:pt x="1315" y="12835"/>
                </a:cubicBezTo>
                <a:cubicBezTo>
                  <a:pt x="2519" y="15151"/>
                  <a:pt x="4786" y="16280"/>
                  <a:pt x="7194" y="16280"/>
                </a:cubicBezTo>
                <a:cubicBezTo>
                  <a:pt x="8030" y="16280"/>
                  <a:pt x="8883" y="16144"/>
                  <a:pt x="9714" y="15874"/>
                </a:cubicBezTo>
                <a:cubicBezTo>
                  <a:pt x="11460" y="15299"/>
                  <a:pt x="12938" y="14108"/>
                  <a:pt x="14171" y="12773"/>
                </a:cubicBezTo>
                <a:cubicBezTo>
                  <a:pt x="15218" y="11623"/>
                  <a:pt x="16163" y="10288"/>
                  <a:pt x="16655" y="8789"/>
                </a:cubicBezTo>
                <a:cubicBezTo>
                  <a:pt x="17210" y="7105"/>
                  <a:pt x="17251" y="5277"/>
                  <a:pt x="16471" y="3655"/>
                </a:cubicBezTo>
                <a:cubicBezTo>
                  <a:pt x="15670" y="1992"/>
                  <a:pt x="14191" y="801"/>
                  <a:pt x="12343" y="513"/>
                </a:cubicBezTo>
                <a:cubicBezTo>
                  <a:pt x="12302" y="506"/>
                  <a:pt x="12262" y="501"/>
                  <a:pt x="12221" y="497"/>
                </a:cubicBezTo>
                <a:lnTo>
                  <a:pt x="12221" y="497"/>
                </a:lnTo>
                <a:cubicBezTo>
                  <a:pt x="11893" y="188"/>
                  <a:pt x="11450" y="1"/>
                  <a:pt x="1098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990" name="Google Shape;990;p65"/>
          <p:cNvPicPr preferRelativeResize="0"/>
          <p:nvPr/>
        </p:nvPicPr>
        <p:blipFill>
          <a:blip r:embed="rId5">
            <a:alphaModFix/>
          </a:blip>
          <a:stretch>
            <a:fillRect/>
          </a:stretch>
        </p:blipFill>
        <p:spPr>
          <a:xfrm rot="5276773">
            <a:off x="8961750" y="3162834"/>
            <a:ext cx="531900" cy="1664332"/>
          </a:xfrm>
          <a:prstGeom prst="rect">
            <a:avLst/>
          </a:prstGeom>
          <a:noFill/>
          <a:ln>
            <a:noFill/>
          </a:ln>
        </p:spPr>
      </p:pic>
      <p:pic>
        <p:nvPicPr>
          <p:cNvPr id="991" name="Google Shape;991;p65"/>
          <p:cNvPicPr preferRelativeResize="0"/>
          <p:nvPr/>
        </p:nvPicPr>
        <p:blipFill>
          <a:blip r:embed="rId6">
            <a:alphaModFix/>
          </a:blip>
          <a:stretch>
            <a:fillRect/>
          </a:stretch>
        </p:blipFill>
        <p:spPr>
          <a:xfrm>
            <a:off x="3556425" y="3999300"/>
            <a:ext cx="1810725" cy="1144200"/>
          </a:xfrm>
          <a:prstGeom prst="rect">
            <a:avLst/>
          </a:prstGeom>
          <a:noFill/>
          <a:ln>
            <a:noFill/>
          </a:ln>
        </p:spPr>
      </p:pic>
    </p:spTree>
  </p:cSld>
  <p:clrMapOvr>
    <a:masterClrMapping/>
  </p:clrMapOvr>
</p:sld>
</file>

<file path=ppt/theme/theme1.xml><?xml version="1.0" encoding="utf-8"?>
<a:theme xmlns:a="http://schemas.openxmlformats.org/drawingml/2006/main" name="Asymmetric Background MK Plan by Slidesgo">
  <a:themeElements>
    <a:clrScheme name="Simple Light">
      <a:dk1>
        <a:srgbClr val="FFFFFF"/>
      </a:dk1>
      <a:lt1>
        <a:srgbClr val="000000"/>
      </a:lt1>
      <a:dk2>
        <a:srgbClr val="F7829E"/>
      </a:dk2>
      <a:lt2>
        <a:srgbClr val="FF4240"/>
      </a:lt2>
      <a:accent1>
        <a:srgbClr val="2F4F8F"/>
      </a:accent1>
      <a:accent2>
        <a:srgbClr val="FE9306"/>
      </a:accent2>
      <a:accent3>
        <a:srgbClr val="02BFCE"/>
      </a:accent3>
      <a:accent4>
        <a:srgbClr val="E4A2E7"/>
      </a:accent4>
      <a:accent5>
        <a:srgbClr val="FFFFFF"/>
      </a:accent5>
      <a:accent6>
        <a:srgbClr val="FFFFFF"/>
      </a:accent6>
      <a:hlink>
        <a:srgbClr val="FFFFF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186</TotalTime>
  <Words>972</Words>
  <Application>Microsoft Office PowerPoint</Application>
  <PresentationFormat>On-screen Show (16:9)</PresentationFormat>
  <Paragraphs>116</Paragraphs>
  <Slides>37</Slides>
  <Notes>37</Notes>
  <HiddenSlides>0</HiddenSlides>
  <MMClips>1</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37</vt:i4>
      </vt:variant>
    </vt:vector>
  </HeadingPairs>
  <TitlesOfParts>
    <vt:vector size="47" baseType="lpstr">
      <vt:lpstr>Wingdings</vt:lpstr>
      <vt:lpstr>Times New Roman</vt:lpstr>
      <vt:lpstr>Questrial</vt:lpstr>
      <vt:lpstr>Google Sans</vt:lpstr>
      <vt:lpstr>Anaheim</vt:lpstr>
      <vt:lpstr>Arial</vt:lpstr>
      <vt:lpstr>Syne</vt:lpstr>
      <vt:lpstr>Arial</vt:lpstr>
      <vt:lpstr>Bebas Neue</vt:lpstr>
      <vt:lpstr>Asymmetric Background MK Plan by Slidesgo</vt:lpstr>
      <vt:lpstr>DESIGN THINKING </vt:lpstr>
      <vt:lpstr>01</vt:lpstr>
      <vt:lpstr>07</vt:lpstr>
      <vt:lpstr>Change</vt:lpstr>
      <vt:lpstr>PowerPoint Presentation</vt:lpstr>
      <vt:lpstr>PowerPoint Presentation</vt:lpstr>
      <vt:lpstr>ORGANISATION</vt:lpstr>
      <vt:lpstr>Our company</vt:lpstr>
      <vt:lpstr>Our evolution</vt:lpstr>
      <vt:lpstr>WHY LIFESTYLE</vt:lpstr>
      <vt:lpstr>PowerPoint Presentation</vt:lpstr>
      <vt:lpstr>PROBLEM STATEMENT 1</vt:lpstr>
      <vt:lpstr>PROBLEM STATEMENT 1</vt:lpstr>
      <vt:lpstr>PROBLEM STATEMENT 2</vt:lpstr>
      <vt:lpstr>PROBLEM STATEMENT 2</vt:lpstr>
      <vt:lpstr>SOLUTION</vt:lpstr>
      <vt:lpstr>PowerPoint Presentation</vt:lpstr>
      <vt:lpstr>PowerPoint Presentation</vt:lpstr>
      <vt:lpstr>PowerPoint Presentation</vt:lpstr>
      <vt:lpstr>PowerPoint Presentation</vt:lpstr>
      <vt:lpstr>UNIQUENESS OF SOLUTION</vt:lpstr>
      <vt:lpstr>PowerPoint Presentation</vt:lpstr>
      <vt:lpstr>PROTOTYPE</vt:lpstr>
      <vt:lpstr>PowerPoint Presentation</vt:lpstr>
      <vt:lpstr>PowerPoint Presentation</vt:lpstr>
      <vt:lpstr>CONSUMER FEEDBACK</vt:lpstr>
      <vt:lpstr>PowerPoint Presentation</vt:lpstr>
      <vt:lpstr>PowerPoint Presentation</vt:lpstr>
      <vt:lpstr>PowerPoint Presentation</vt:lpstr>
      <vt:lpstr>COST ANALYSIS </vt:lpstr>
      <vt:lpstr>COST ANALYSIS</vt:lpstr>
      <vt:lpstr>10</vt:lpstr>
      <vt:lpstr>PowerPoint Presentation</vt:lpstr>
      <vt:lpstr>11</vt:lpstr>
      <vt:lpstr>PowerPoint Presentation</vt:lpstr>
      <vt:lpstr>PowerPoint Presentation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DESIGN THINKING</dc:title>
  <dc:creator>Aishwarya Pradeep</dc:creator>
  <cp:lastModifiedBy>Aishwarya Pradeep</cp:lastModifiedBy>
  <cp:revision>9</cp:revision>
  <dcterms:modified xsi:type="dcterms:W3CDTF">2023-09-22T19:46:00Z</dcterms:modified>
</cp:coreProperties>
</file>